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 id="2147483658" r:id="rId6"/>
    <p:sldMasterId id="2147483670" r:id="rId7"/>
  </p:sldMasterIdLst>
  <p:notesMasterIdLst>
    <p:notesMasterId r:id="rId33"/>
  </p:notesMasterIdLst>
  <p:sldIdLst>
    <p:sldId id="325" r:id="rId8"/>
    <p:sldId id="326" r:id="rId9"/>
    <p:sldId id="327" r:id="rId10"/>
    <p:sldId id="329" r:id="rId11"/>
    <p:sldId id="328" r:id="rId12"/>
    <p:sldId id="332" r:id="rId13"/>
    <p:sldId id="333" r:id="rId14"/>
    <p:sldId id="334" r:id="rId15"/>
    <p:sldId id="335" r:id="rId16"/>
    <p:sldId id="336" r:id="rId17"/>
    <p:sldId id="338" r:id="rId18"/>
    <p:sldId id="337" r:id="rId19"/>
    <p:sldId id="339" r:id="rId20"/>
    <p:sldId id="340" r:id="rId21"/>
    <p:sldId id="341" r:id="rId22"/>
    <p:sldId id="342" r:id="rId23"/>
    <p:sldId id="343" r:id="rId24"/>
    <p:sldId id="344" r:id="rId25"/>
    <p:sldId id="345" r:id="rId26"/>
    <p:sldId id="347" r:id="rId27"/>
    <p:sldId id="348" r:id="rId28"/>
    <p:sldId id="346" r:id="rId29"/>
    <p:sldId id="330" r:id="rId30"/>
    <p:sldId id="331" r:id="rId31"/>
    <p:sldId id="261"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80B439-7FF5-4737-BEFF-0A59D1BEF776}">
          <p14:sldIdLst>
            <p14:sldId id="325"/>
            <p14:sldId id="326"/>
            <p14:sldId id="327"/>
            <p14:sldId id="329"/>
            <p14:sldId id="328"/>
            <p14:sldId id="332"/>
            <p14:sldId id="333"/>
            <p14:sldId id="334"/>
            <p14:sldId id="335"/>
            <p14:sldId id="336"/>
            <p14:sldId id="338"/>
            <p14:sldId id="337"/>
            <p14:sldId id="339"/>
            <p14:sldId id="340"/>
            <p14:sldId id="341"/>
            <p14:sldId id="342"/>
            <p14:sldId id="343"/>
            <p14:sldId id="344"/>
            <p14:sldId id="345"/>
            <p14:sldId id="347"/>
            <p14:sldId id="348"/>
            <p14:sldId id="346"/>
            <p14:sldId id="330"/>
            <p14:sldId id="331"/>
            <p14:sldId id="26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808080"/>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C7752-AF07-2DE2-C156-5D204943DB4D}" v="38" dt="2019-09-11T08:35:35.719"/>
    <p1510:client id="{EFB11DDE-CF28-EE2F-2101-C2FAB5637B07}" v="1" dt="2019-08-27T06:01:11.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1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Ramdas Udgire" userId="S::abhay.udgire@yash.com::f6759c67-31f5-4a1a-8287-1cce313924d1" providerId="AD" clId="Web-{C14C7752-AF07-2DE2-C156-5D204943DB4D}"/>
    <pc:docChg chg="modSld">
      <pc:chgData name="Abhay Ramdas Udgire" userId="S::abhay.udgire@yash.com::f6759c67-31f5-4a1a-8287-1cce313924d1" providerId="AD" clId="Web-{C14C7752-AF07-2DE2-C156-5D204943DB4D}" dt="2019-09-11T08:35:35.719" v="35" actId="1076"/>
      <pc:docMkLst>
        <pc:docMk/>
      </pc:docMkLst>
      <pc:sldChg chg="addSp modSp">
        <pc:chgData name="Abhay Ramdas Udgire" userId="S::abhay.udgire@yash.com::f6759c67-31f5-4a1a-8287-1cce313924d1" providerId="AD" clId="Web-{C14C7752-AF07-2DE2-C156-5D204943DB4D}" dt="2019-09-11T08:35:35.719" v="35" actId="1076"/>
        <pc:sldMkLst>
          <pc:docMk/>
          <pc:sldMk cId="1544526753" sldId="325"/>
        </pc:sldMkLst>
        <pc:spChg chg="add mod">
          <ac:chgData name="Abhay Ramdas Udgire" userId="S::abhay.udgire@yash.com::f6759c67-31f5-4a1a-8287-1cce313924d1" providerId="AD" clId="Web-{C14C7752-AF07-2DE2-C156-5D204943DB4D}" dt="2019-09-11T08:35:35.719" v="35" actId="1076"/>
          <ac:spMkLst>
            <pc:docMk/>
            <pc:sldMk cId="1544526753" sldId="325"/>
            <ac:spMk id="3" creationId="{30BD7023-74E9-40D0-B6D3-E51F999F16A0}"/>
          </ac:spMkLst>
        </pc:spChg>
      </pc:sldChg>
    </pc:docChg>
  </pc:docChgLst>
  <pc:docChgLst>
    <pc:chgData name="Abhay Ramdas Udgire" userId="S::abhay.udgire@yash.com::f6759c67-31f5-4a1a-8287-1cce313924d1" providerId="AD" clId="Web-{EFB11DDE-CF28-EE2F-2101-C2FAB5637B07}"/>
    <pc:docChg chg="modSld">
      <pc:chgData name="Abhay Ramdas Udgire" userId="S::abhay.udgire@yash.com::f6759c67-31f5-4a1a-8287-1cce313924d1" providerId="AD" clId="Web-{EFB11DDE-CF28-EE2F-2101-C2FAB5637B07}" dt="2019-08-27T06:01:11.183" v="0" actId="14100"/>
      <pc:docMkLst>
        <pc:docMk/>
      </pc:docMkLst>
      <pc:sldChg chg="modSp">
        <pc:chgData name="Abhay Ramdas Udgire" userId="S::abhay.udgire@yash.com::f6759c67-31f5-4a1a-8287-1cce313924d1" providerId="AD" clId="Web-{EFB11DDE-CF28-EE2F-2101-C2FAB5637B07}" dt="2019-08-27T06:01:11.183" v="0" actId="14100"/>
        <pc:sldMkLst>
          <pc:docMk/>
          <pc:sldMk cId="1736675642" sldId="327"/>
        </pc:sldMkLst>
        <pc:spChg chg="mod">
          <ac:chgData name="Abhay Ramdas Udgire" userId="S::abhay.udgire@yash.com::f6759c67-31f5-4a1a-8287-1cce313924d1" providerId="AD" clId="Web-{EFB11DDE-CF28-EE2F-2101-C2FAB5637B07}" dt="2019-08-27T06:01:11.183" v="0" actId="14100"/>
          <ac:spMkLst>
            <pc:docMk/>
            <pc:sldMk cId="1736675642" sldId="327"/>
            <ac:spMk id="4" creationId="{00000000-0000-0000-0000-000000000000}"/>
          </ac:spMkLst>
        </pc:spChg>
      </pc:sldChg>
    </pc:docChg>
  </pc:docChgLst>
  <pc:docChgLst>
    <pc:chgData name="Abhay Ramdas Udgire" userId="S::abhay.udgire@yash.com::f6759c67-31f5-4a1a-8287-1cce313924d1" providerId="AD" clId="Web-{338FC54A-3DE9-BDAE-D0C0-E619C03288F3}"/>
    <pc:docChg chg="addSld delSld modSld sldOrd modSection">
      <pc:chgData name="Abhay Ramdas Udgire" userId="S::abhay.udgire@yash.com::f6759c67-31f5-4a1a-8287-1cce313924d1" providerId="AD" clId="Web-{338FC54A-3DE9-BDAE-D0C0-E619C03288F3}" dt="2019-08-30T06:01:28.021" v="25" actId="20577"/>
      <pc:docMkLst>
        <pc:docMk/>
      </pc:docMkLst>
      <pc:sldChg chg="modSp">
        <pc:chgData name="Abhay Ramdas Udgire" userId="S::abhay.udgire@yash.com::f6759c67-31f5-4a1a-8287-1cce313924d1" providerId="AD" clId="Web-{338FC54A-3DE9-BDAE-D0C0-E619C03288F3}" dt="2019-08-30T03:24:00.208" v="10" actId="20577"/>
        <pc:sldMkLst>
          <pc:docMk/>
          <pc:sldMk cId="3592507026" sldId="326"/>
        </pc:sldMkLst>
        <pc:spChg chg="mod">
          <ac:chgData name="Abhay Ramdas Udgire" userId="S::abhay.udgire@yash.com::f6759c67-31f5-4a1a-8287-1cce313924d1" providerId="AD" clId="Web-{338FC54A-3DE9-BDAE-D0C0-E619C03288F3}" dt="2019-08-30T03:24:00.208" v="10" actId="20577"/>
          <ac:spMkLst>
            <pc:docMk/>
            <pc:sldMk cId="3592507026" sldId="326"/>
            <ac:spMk id="9" creationId="{00000000-0000-0000-0000-000000000000}"/>
          </ac:spMkLst>
        </pc:spChg>
        <pc:spChg chg="mod">
          <ac:chgData name="Abhay Ramdas Udgire" userId="S::abhay.udgire@yash.com::f6759c67-31f5-4a1a-8287-1cce313924d1" providerId="AD" clId="Web-{338FC54A-3DE9-BDAE-D0C0-E619C03288F3}" dt="2019-08-30T03:23:54.927" v="7" actId="20577"/>
          <ac:spMkLst>
            <pc:docMk/>
            <pc:sldMk cId="3592507026" sldId="326"/>
            <ac:spMk id="10" creationId="{00000000-0000-0000-0000-000000000000}"/>
          </ac:spMkLst>
        </pc:spChg>
      </pc:sldChg>
      <pc:sldChg chg="modSp">
        <pc:chgData name="Abhay Ramdas Udgire" userId="S::abhay.udgire@yash.com::f6759c67-31f5-4a1a-8287-1cce313924d1" providerId="AD" clId="Web-{338FC54A-3DE9-BDAE-D0C0-E619C03288F3}" dt="2019-08-30T03:25:10.224" v="12" actId="20577"/>
        <pc:sldMkLst>
          <pc:docMk/>
          <pc:sldMk cId="3698750721" sldId="330"/>
        </pc:sldMkLst>
        <pc:spChg chg="mod">
          <ac:chgData name="Abhay Ramdas Udgire" userId="S::abhay.udgire@yash.com::f6759c67-31f5-4a1a-8287-1cce313924d1" providerId="AD" clId="Web-{338FC54A-3DE9-BDAE-D0C0-E619C03288F3}" dt="2019-08-30T03:25:10.224" v="12" actId="20577"/>
          <ac:spMkLst>
            <pc:docMk/>
            <pc:sldMk cId="3698750721" sldId="330"/>
            <ac:spMk id="3" creationId="{00000000-0000-0000-0000-000000000000}"/>
          </ac:spMkLst>
        </pc:spChg>
      </pc:sldChg>
      <pc:sldChg chg="modSp ord">
        <pc:chgData name="Abhay Ramdas Udgire" userId="S::abhay.udgire@yash.com::f6759c67-31f5-4a1a-8287-1cce313924d1" providerId="AD" clId="Web-{338FC54A-3DE9-BDAE-D0C0-E619C03288F3}" dt="2019-08-30T06:01:28.021" v="25" actId="20577"/>
        <pc:sldMkLst>
          <pc:docMk/>
          <pc:sldMk cId="3676482198" sldId="332"/>
        </pc:sldMkLst>
        <pc:spChg chg="mod">
          <ac:chgData name="Abhay Ramdas Udgire" userId="S::abhay.udgire@yash.com::f6759c67-31f5-4a1a-8287-1cce313924d1" providerId="AD" clId="Web-{338FC54A-3DE9-BDAE-D0C0-E619C03288F3}" dt="2019-08-30T06:01:28.021" v="25" actId="20577"/>
          <ac:spMkLst>
            <pc:docMk/>
            <pc:sldMk cId="3676482198" sldId="332"/>
            <ac:spMk id="3" creationId="{00000000-0000-0000-0000-000000000000}"/>
          </ac:spMkLst>
        </pc:spChg>
        <pc:spChg chg="mod">
          <ac:chgData name="Abhay Ramdas Udgire" userId="S::abhay.udgire@yash.com::f6759c67-31f5-4a1a-8287-1cce313924d1" providerId="AD" clId="Web-{338FC54A-3DE9-BDAE-D0C0-E619C03288F3}" dt="2019-08-30T05:59:59.334" v="20" actId="14100"/>
          <ac:spMkLst>
            <pc:docMk/>
            <pc:sldMk cId="3676482198" sldId="332"/>
            <ac:spMk id="5" creationId="{00000000-0000-0000-0000-000000000000}"/>
          </ac:spMkLst>
        </pc:spChg>
      </pc:sldChg>
      <pc:sldChg chg="ord">
        <pc:chgData name="Abhay Ramdas Udgire" userId="S::abhay.udgire@yash.com::f6759c67-31f5-4a1a-8287-1cce313924d1" providerId="AD" clId="Web-{338FC54A-3DE9-BDAE-D0C0-E619C03288F3}" dt="2019-08-30T05:59:33.083" v="13"/>
        <pc:sldMkLst>
          <pc:docMk/>
          <pc:sldMk cId="2511836957" sldId="333"/>
        </pc:sldMkLst>
      </pc:sldChg>
      <pc:sldChg chg="add del replId">
        <pc:chgData name="Abhay Ramdas Udgire" userId="S::abhay.udgire@yash.com::f6759c67-31f5-4a1a-8287-1cce313924d1" providerId="AD" clId="Web-{338FC54A-3DE9-BDAE-D0C0-E619C03288F3}" dt="2019-08-30T05:59:43.443" v="19"/>
        <pc:sldMkLst>
          <pc:docMk/>
          <pc:sldMk cId="681636304" sldId="338"/>
        </pc:sldMkLst>
      </pc:sldChg>
      <pc:sldChg chg="add del replId">
        <pc:chgData name="Abhay Ramdas Udgire" userId="S::abhay.udgire@yash.com::f6759c67-31f5-4a1a-8287-1cce313924d1" providerId="AD" clId="Web-{338FC54A-3DE9-BDAE-D0C0-E619C03288F3}" dt="2019-08-30T05:59:43.443" v="18"/>
        <pc:sldMkLst>
          <pc:docMk/>
          <pc:sldMk cId="869762352"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30ACD-96AC-4C8A-AE65-E22E697C5972}" type="datetimeFigureOut">
              <a:rPr lang="en-US" smtClean="0"/>
              <a:t>9/11/2019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F5935-4894-4559-99AF-053866545C9F}" type="slidenum">
              <a:rPr lang="en-US" smtClean="0"/>
              <a:t>‹#›</a:t>
            </a:fld>
            <a:endParaRPr lang="en-US"/>
          </a:p>
        </p:txBody>
      </p:sp>
    </p:spTree>
    <p:extLst>
      <p:ext uri="{BB962C8B-B14F-4D97-AF65-F5344CB8AC3E}">
        <p14:creationId xmlns:p14="http://schemas.microsoft.com/office/powerpoint/2010/main" val="341688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6944" y="6237312"/>
            <a:ext cx="2844059" cy="365125"/>
          </a:xfrm>
          <a:prstGeom prst="rect">
            <a:avLst/>
          </a:prstGeom>
        </p:spPr>
        <p:txBody>
          <a:bodyPr/>
          <a:lstStyle/>
          <a:p>
            <a:fld id="{D91BD51B-B904-4E2B-A976-06D1E2D5C764}" type="datetimeFigureOut">
              <a:rPr lang="en-US" smtClean="0"/>
              <a:t>9/11/2019</a:t>
            </a:fld>
            <a:endParaRPr lang="en-US"/>
          </a:p>
        </p:txBody>
      </p:sp>
      <p:sp>
        <p:nvSpPr>
          <p:cNvPr id="3" name="Footer Placeholder 2"/>
          <p:cNvSpPr>
            <a:spLocks noGrp="1"/>
          </p:cNvSpPr>
          <p:nvPr>
            <p:ph type="ftr" sz="quarter" idx="11"/>
          </p:nvPr>
        </p:nvSpPr>
        <p:spPr>
          <a:xfrm>
            <a:off x="4164515" y="6356351"/>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5" y="6356351"/>
            <a:ext cx="2844059" cy="365125"/>
          </a:xfrm>
          <a:prstGeom prst="rect">
            <a:avLst/>
          </a:prstGeom>
        </p:spPr>
        <p:txBody>
          <a:bodyPr/>
          <a:lstStyle/>
          <a:p>
            <a:fld id="{43352828-2D33-4EB1-9993-32109E4709B9}" type="slidenum">
              <a:rPr lang="en-US" smtClean="0"/>
              <a:t>‹#›</a:t>
            </a:fld>
            <a:endParaRPr lang="en-US"/>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58974" y="990600"/>
            <a:ext cx="3124200" cy="193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9AEA5-D26A-4463-9635-AB856FA20CA9}"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CAF3D-3ACD-40C4-BE0B-BF831521EFAD}" type="slidenum">
              <a:rPr lang="en-US" smtClean="0"/>
              <a:t>‹#›</a:t>
            </a:fld>
            <a:endParaRPr lang="en-US"/>
          </a:p>
        </p:txBody>
      </p:sp>
    </p:spTree>
    <p:extLst>
      <p:ext uri="{BB962C8B-B14F-4D97-AF65-F5344CB8AC3E}">
        <p14:creationId xmlns:p14="http://schemas.microsoft.com/office/powerpoint/2010/main" val="133463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675" y="273050"/>
            <a:ext cx="68135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002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9AEA5-D26A-4463-9635-AB856FA20CA9}"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CAF3D-3ACD-40C4-BE0B-BF831521EFAD}" type="slidenum">
              <a:rPr lang="en-US" smtClean="0"/>
              <a:t>‹#›</a:t>
            </a:fld>
            <a:endParaRPr lang="en-US"/>
          </a:p>
        </p:txBody>
      </p:sp>
    </p:spTree>
    <p:extLst>
      <p:ext uri="{BB962C8B-B14F-4D97-AF65-F5344CB8AC3E}">
        <p14:creationId xmlns:p14="http://schemas.microsoft.com/office/powerpoint/2010/main" val="415999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3612"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9AEA5-D26A-4463-9635-AB856FA20CA9}"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CAF3D-3ACD-40C4-BE0B-BF831521EFAD}" type="slidenum">
              <a:rPr lang="en-US" smtClean="0"/>
              <a:t>‹#›</a:t>
            </a:fld>
            <a:endParaRPr lang="en-US"/>
          </a:p>
        </p:txBody>
      </p:sp>
    </p:spTree>
    <p:extLst>
      <p:ext uri="{BB962C8B-B14F-4D97-AF65-F5344CB8AC3E}">
        <p14:creationId xmlns:p14="http://schemas.microsoft.com/office/powerpoint/2010/main" val="310192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69625"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0"/>
            <a:ext cx="10969625"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9AEA5-D26A-4463-9635-AB856FA20CA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CAF3D-3ACD-40C4-BE0B-BF831521EFAD}" type="slidenum">
              <a:rPr lang="en-US" smtClean="0"/>
              <a:t>‹#›</a:t>
            </a:fld>
            <a:endParaRPr lang="en-US"/>
          </a:p>
        </p:txBody>
      </p:sp>
    </p:spTree>
    <p:extLst>
      <p:ext uri="{BB962C8B-B14F-4D97-AF65-F5344CB8AC3E}">
        <p14:creationId xmlns:p14="http://schemas.microsoft.com/office/powerpoint/2010/main" val="78752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5613"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9AEA5-D26A-4463-9635-AB856FA20CA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CAF3D-3ACD-40C4-BE0B-BF831521EFAD}" type="slidenum">
              <a:rPr lang="en-US" smtClean="0"/>
              <a:t>‹#›</a:t>
            </a:fld>
            <a:endParaRPr lang="en-US"/>
          </a:p>
        </p:txBody>
      </p:sp>
    </p:spTree>
    <p:extLst>
      <p:ext uri="{BB962C8B-B14F-4D97-AF65-F5344CB8AC3E}">
        <p14:creationId xmlns:p14="http://schemas.microsoft.com/office/powerpoint/2010/main" val="3904676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13412" y="1066800"/>
            <a:ext cx="2284412" cy="609600"/>
          </a:xfrm>
          <a:prstGeom prst="rect">
            <a:avLst/>
          </a:prstGeom>
        </p:spPr>
        <p:txBody>
          <a:bodyPr/>
          <a:lstStyle>
            <a:lvl1pPr algn="l">
              <a:defRPr sz="3200" b="1">
                <a:solidFill>
                  <a:schemeClr val="tx1">
                    <a:lumMod val="65000"/>
                    <a:lumOff val="35000"/>
                  </a:schemeClr>
                </a:solidFill>
                <a:latin typeface="Arial" panose="020B0604020202020204" pitchFamily="34" charset="0"/>
                <a:cs typeface="Arial" panose="020B0604020202020204" pitchFamily="34" charset="0"/>
              </a:defRPr>
            </a:lvl1pPr>
          </a:lstStyle>
          <a:p>
            <a:r>
              <a:rPr lang="en-US"/>
              <a:t>Thank You</a:t>
            </a:r>
          </a:p>
        </p:txBody>
      </p:sp>
      <p:sp>
        <p:nvSpPr>
          <p:cNvPr id="3" name="Subtitle 2"/>
          <p:cNvSpPr>
            <a:spLocks noGrp="1"/>
          </p:cNvSpPr>
          <p:nvPr>
            <p:ph type="subTitle" idx="1" hasCustomPrompt="1"/>
          </p:nvPr>
        </p:nvSpPr>
        <p:spPr>
          <a:xfrm>
            <a:off x="5713412" y="2057400"/>
            <a:ext cx="2360612" cy="457200"/>
          </a:xfrm>
          <a:prstGeom prst="rect">
            <a:avLst/>
          </a:prstGeom>
        </p:spPr>
        <p:txBody>
          <a:bodyPr/>
          <a:lstStyle>
            <a:lvl1pPr marL="0" indent="0" algn="l">
              <a:buNone/>
              <a:defRPr sz="18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Name &amp; Designation</a:t>
            </a:r>
          </a:p>
        </p:txBody>
      </p:sp>
      <p:sp>
        <p:nvSpPr>
          <p:cNvPr id="4" name="Date Placeholder 3"/>
          <p:cNvSpPr>
            <a:spLocks noGrp="1"/>
          </p:cNvSpPr>
          <p:nvPr>
            <p:ph type="dt" sz="half" idx="10"/>
          </p:nvPr>
        </p:nvSpPr>
        <p:spPr>
          <a:xfrm>
            <a:off x="621804" y="6381328"/>
            <a:ext cx="2843213" cy="365125"/>
          </a:xfrm>
        </p:spPr>
        <p:txBody>
          <a:bodyPr/>
          <a:lstStyle/>
          <a:p>
            <a:fld id="{D4397837-15E4-46E9-8DBD-475CDAD81B14}"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044E0-B831-43E4-A08B-74A4317A3690}" type="slidenum">
              <a:rPr lang="en-US" smtClean="0"/>
              <a:t>‹#›</a:t>
            </a:fld>
            <a:endParaRPr lang="en-US"/>
          </a:p>
        </p:txBody>
      </p:sp>
    </p:spTree>
    <p:extLst>
      <p:ext uri="{BB962C8B-B14F-4D97-AF65-F5344CB8AC3E}">
        <p14:creationId xmlns:p14="http://schemas.microsoft.com/office/powerpoint/2010/main" val="418474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9" name="Rectangle 38"/>
          <p:cNvSpPr/>
          <p:nvPr userDrawn="1"/>
        </p:nvSpPr>
        <p:spPr>
          <a:xfrm>
            <a:off x="2222" y="0"/>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2" y="2311727"/>
            <a:ext cx="12188952" cy="4546273"/>
          </a:xfrm>
          <a:prstGeom prst="rect">
            <a:avLst/>
          </a:prstGeom>
        </p:spPr>
      </p:pic>
      <p:sp>
        <p:nvSpPr>
          <p:cNvPr id="6" name="Rectangle 5"/>
          <p:cNvSpPr/>
          <p:nvPr/>
        </p:nvSpPr>
        <p:spPr>
          <a:xfrm>
            <a:off x="2222" y="0"/>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75620" y="6451710"/>
            <a:ext cx="8125883" cy="261610"/>
          </a:xfrm>
          <a:prstGeom prst="rect">
            <a:avLst/>
          </a:prstGeom>
        </p:spPr>
        <p:txBody>
          <a:bodyPr>
            <a:spAutoFit/>
          </a:bodyPr>
          <a:lstStyle/>
          <a:p>
            <a:pPr algn="l"/>
            <a:r>
              <a:rPr lang="en-US" sz="1100">
                <a:solidFill>
                  <a:schemeClr val="tx1">
                    <a:lumMod val="75000"/>
                  </a:schemeClr>
                </a:solidFill>
                <a:latin typeface="+mj-lt"/>
              </a:rPr>
              <a:t>© 2018  YASH Technologies | www.yash.com | Confidential</a:t>
            </a:r>
            <a:endParaRPr lang="en-IN" sz="1100">
              <a:solidFill>
                <a:schemeClr val="tx1">
                  <a:lumMod val="75000"/>
                </a:schemeClr>
              </a:solidFill>
              <a:latin typeface="+mj-lt"/>
            </a:endParaRPr>
          </a:p>
        </p:txBody>
      </p:sp>
      <p:grpSp>
        <p:nvGrpSpPr>
          <p:cNvPr id="8" name="Group 4"/>
          <p:cNvGrpSpPr>
            <a:grpSpLocks noChangeAspect="1"/>
          </p:cNvGrpSpPr>
          <p:nvPr userDrawn="1"/>
        </p:nvGrpSpPr>
        <p:grpSpPr bwMode="auto">
          <a:xfrm>
            <a:off x="2309018" y="1268413"/>
            <a:ext cx="2541587" cy="1484312"/>
            <a:chOff x="1419" y="723"/>
            <a:chExt cx="1601" cy="935"/>
          </a:xfrm>
        </p:grpSpPr>
        <p:sp>
          <p:nvSpPr>
            <p:cNvPr id="11" name="Freeform 5"/>
            <p:cNvSpPr>
              <a:spLocks noEditPoints="1"/>
            </p:cNvSpPr>
            <p:nvPr/>
          </p:nvSpPr>
          <p:spPr bwMode="auto">
            <a:xfrm>
              <a:off x="1490" y="1184"/>
              <a:ext cx="867" cy="153"/>
            </a:xfrm>
            <a:custGeom>
              <a:avLst/>
              <a:gdLst>
                <a:gd name="T0" fmla="*/ 7837 w 8677"/>
                <a:gd name="T1" fmla="*/ 1089 h 1524"/>
                <a:gd name="T2" fmla="*/ 7752 w 8677"/>
                <a:gd name="T3" fmla="*/ 518 h 1524"/>
                <a:gd name="T4" fmla="*/ 7788 w 8677"/>
                <a:gd name="T5" fmla="*/ 380 h 1524"/>
                <a:gd name="T6" fmla="*/ 8283 w 8677"/>
                <a:gd name="T7" fmla="*/ 1044 h 1524"/>
                <a:gd name="T8" fmla="*/ 8503 w 8677"/>
                <a:gd name="T9" fmla="*/ 854 h 1524"/>
                <a:gd name="T10" fmla="*/ 8124 w 8677"/>
                <a:gd name="T11" fmla="*/ 487 h 1524"/>
                <a:gd name="T12" fmla="*/ 8486 w 8677"/>
                <a:gd name="T13" fmla="*/ 321 h 1524"/>
                <a:gd name="T14" fmla="*/ 8415 w 8677"/>
                <a:gd name="T15" fmla="*/ 427 h 1524"/>
                <a:gd name="T16" fmla="*/ 8431 w 8677"/>
                <a:gd name="T17" fmla="*/ 672 h 1524"/>
                <a:gd name="T18" fmla="*/ 8647 w 8677"/>
                <a:gd name="T19" fmla="*/ 1059 h 1524"/>
                <a:gd name="T20" fmla="*/ 8240 w 8677"/>
                <a:gd name="T21" fmla="*/ 1166 h 1524"/>
                <a:gd name="T22" fmla="*/ 7514 w 8677"/>
                <a:gd name="T23" fmla="*/ 446 h 1524"/>
                <a:gd name="T24" fmla="*/ 7452 w 8677"/>
                <a:gd name="T25" fmla="*/ 995 h 1524"/>
                <a:gd name="T26" fmla="*/ 7351 w 8677"/>
                <a:gd name="T27" fmla="*/ 1070 h 1524"/>
                <a:gd name="T28" fmla="*/ 7387 w 8677"/>
                <a:gd name="T29" fmla="*/ 394 h 1524"/>
                <a:gd name="T30" fmla="*/ 6540 w 8677"/>
                <a:gd name="T31" fmla="*/ 1256 h 1524"/>
                <a:gd name="T32" fmla="*/ 6441 w 8677"/>
                <a:gd name="T33" fmla="*/ 1039 h 1524"/>
                <a:gd name="T34" fmla="*/ 6522 w 8677"/>
                <a:gd name="T35" fmla="*/ 536 h 1524"/>
                <a:gd name="T36" fmla="*/ 6529 w 8677"/>
                <a:gd name="T37" fmla="*/ 385 h 1524"/>
                <a:gd name="T38" fmla="*/ 6930 w 8677"/>
                <a:gd name="T39" fmla="*/ 0 h 1524"/>
                <a:gd name="T40" fmla="*/ 6212 w 8677"/>
                <a:gd name="T41" fmla="*/ 536 h 1524"/>
                <a:gd name="T42" fmla="*/ 6292 w 8677"/>
                <a:gd name="T43" fmla="*/ 1038 h 1524"/>
                <a:gd name="T44" fmla="*/ 6098 w 8677"/>
                <a:gd name="T45" fmla="*/ 987 h 1524"/>
                <a:gd name="T46" fmla="*/ 6315 w 8677"/>
                <a:gd name="T47" fmla="*/ 308 h 1524"/>
                <a:gd name="T48" fmla="*/ 6093 w 8677"/>
                <a:gd name="T49" fmla="*/ 1364 h 1524"/>
                <a:gd name="T50" fmla="*/ 5575 w 8677"/>
                <a:gd name="T51" fmla="*/ 1078 h 1524"/>
                <a:gd name="T52" fmla="*/ 5752 w 8677"/>
                <a:gd name="T53" fmla="*/ 656 h 1524"/>
                <a:gd name="T54" fmla="*/ 5619 w 8677"/>
                <a:gd name="T55" fmla="*/ 312 h 1524"/>
                <a:gd name="T56" fmla="*/ 5870 w 8677"/>
                <a:gd name="T57" fmla="*/ 874 h 1524"/>
                <a:gd name="T58" fmla="*/ 5528 w 8677"/>
                <a:gd name="T59" fmla="*/ 427 h 1524"/>
                <a:gd name="T60" fmla="*/ 5351 w 8677"/>
                <a:gd name="T61" fmla="*/ 846 h 1524"/>
                <a:gd name="T62" fmla="*/ 5469 w 8677"/>
                <a:gd name="T63" fmla="*/ 1186 h 1524"/>
                <a:gd name="T64" fmla="*/ 5237 w 8677"/>
                <a:gd name="T65" fmla="*/ 601 h 1524"/>
                <a:gd name="T66" fmla="*/ 4374 w 8677"/>
                <a:gd name="T67" fmla="*/ 1076 h 1524"/>
                <a:gd name="T68" fmla="*/ 4538 w 8677"/>
                <a:gd name="T69" fmla="*/ 640 h 1524"/>
                <a:gd name="T70" fmla="*/ 4439 w 8677"/>
                <a:gd name="T71" fmla="*/ 320 h 1524"/>
                <a:gd name="T72" fmla="*/ 4650 w 8677"/>
                <a:gd name="T73" fmla="*/ 921 h 1524"/>
                <a:gd name="T74" fmla="*/ 4340 w 8677"/>
                <a:gd name="T75" fmla="*/ 305 h 1524"/>
                <a:gd name="T76" fmla="*/ 4135 w 8677"/>
                <a:gd name="T77" fmla="*/ 791 h 1524"/>
                <a:gd name="T78" fmla="*/ 4289 w 8677"/>
                <a:gd name="T79" fmla="*/ 1194 h 1524"/>
                <a:gd name="T80" fmla="*/ 4019 w 8677"/>
                <a:gd name="T81" fmla="*/ 647 h 1524"/>
                <a:gd name="T82" fmla="*/ 1102 w 8677"/>
                <a:gd name="T83" fmla="*/ 1079 h 1524"/>
                <a:gd name="T84" fmla="*/ 1299 w 8677"/>
                <a:gd name="T85" fmla="*/ 1128 h 1524"/>
                <a:gd name="T86" fmla="*/ 1218 w 8677"/>
                <a:gd name="T87" fmla="*/ 477 h 1524"/>
                <a:gd name="T88" fmla="*/ 1333 w 8677"/>
                <a:gd name="T89" fmla="*/ 434 h 1524"/>
                <a:gd name="T90" fmla="*/ 2142 w 8677"/>
                <a:gd name="T91" fmla="*/ 1085 h 1524"/>
                <a:gd name="T92" fmla="*/ 1717 w 8677"/>
                <a:gd name="T93" fmla="*/ 1111 h 1524"/>
                <a:gd name="T94" fmla="*/ 1683 w 8677"/>
                <a:gd name="T95" fmla="*/ 431 h 1524"/>
                <a:gd name="T96" fmla="*/ 2108 w 8677"/>
                <a:gd name="T97" fmla="*/ 372 h 1524"/>
                <a:gd name="T98" fmla="*/ 1929 w 8677"/>
                <a:gd name="T99" fmla="*/ 424 h 1524"/>
                <a:gd name="T100" fmla="*/ 1732 w 8677"/>
                <a:gd name="T101" fmla="*/ 847 h 1524"/>
                <a:gd name="T102" fmla="*/ 2013 w 8677"/>
                <a:gd name="T103" fmla="*/ 1049 h 1524"/>
                <a:gd name="T104" fmla="*/ 2751 w 8677"/>
                <a:gd name="T105" fmla="*/ 306 h 1524"/>
                <a:gd name="T106" fmla="*/ 2846 w 8677"/>
                <a:gd name="T107" fmla="*/ 637 h 1524"/>
                <a:gd name="T108" fmla="*/ 2549 w 8677"/>
                <a:gd name="T109" fmla="*/ 518 h 1524"/>
                <a:gd name="T110" fmla="*/ 3538 w 8677"/>
                <a:gd name="T111" fmla="*/ 305 h 1524"/>
                <a:gd name="T112" fmla="*/ 3795 w 8677"/>
                <a:gd name="T113" fmla="*/ 653 h 1524"/>
                <a:gd name="T114" fmla="*/ 3472 w 8677"/>
                <a:gd name="T115" fmla="*/ 440 h 1524"/>
                <a:gd name="T116" fmla="*/ 766 w 8677"/>
                <a:gd name="T117" fmla="*/ 139 h 1524"/>
                <a:gd name="T118" fmla="*/ 1093 w 8677"/>
                <a:gd name="T119" fmla="*/ 669 h 1524"/>
                <a:gd name="T120" fmla="*/ 1058 w 8677"/>
                <a:gd name="T121" fmla="*/ 1195 h 1524"/>
                <a:gd name="T122" fmla="*/ 772 w 8677"/>
                <a:gd name="T123" fmla="*/ 679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77" h="1524">
                  <a:moveTo>
                    <a:pt x="7595" y="1197"/>
                  </a:moveTo>
                  <a:lnTo>
                    <a:pt x="7595" y="1079"/>
                  </a:lnTo>
                  <a:lnTo>
                    <a:pt x="7599" y="1079"/>
                  </a:lnTo>
                  <a:lnTo>
                    <a:pt x="7603" y="1079"/>
                  </a:lnTo>
                  <a:lnTo>
                    <a:pt x="7620" y="1078"/>
                  </a:lnTo>
                  <a:lnTo>
                    <a:pt x="7635" y="1076"/>
                  </a:lnTo>
                  <a:lnTo>
                    <a:pt x="7651" y="1073"/>
                  </a:lnTo>
                  <a:lnTo>
                    <a:pt x="7665" y="1068"/>
                  </a:lnTo>
                  <a:lnTo>
                    <a:pt x="7679" y="1061"/>
                  </a:lnTo>
                  <a:lnTo>
                    <a:pt x="7692" y="1053"/>
                  </a:lnTo>
                  <a:lnTo>
                    <a:pt x="7704" y="1044"/>
                  </a:lnTo>
                  <a:lnTo>
                    <a:pt x="7716" y="1034"/>
                  </a:lnTo>
                  <a:lnTo>
                    <a:pt x="7728" y="1022"/>
                  </a:lnTo>
                  <a:lnTo>
                    <a:pt x="7738" y="1009"/>
                  </a:lnTo>
                  <a:lnTo>
                    <a:pt x="7748" y="995"/>
                  </a:lnTo>
                  <a:lnTo>
                    <a:pt x="7758" y="979"/>
                  </a:lnTo>
                  <a:lnTo>
                    <a:pt x="7766" y="962"/>
                  </a:lnTo>
                  <a:lnTo>
                    <a:pt x="7775" y="944"/>
                  </a:lnTo>
                  <a:lnTo>
                    <a:pt x="7782" y="924"/>
                  </a:lnTo>
                  <a:lnTo>
                    <a:pt x="7789" y="903"/>
                  </a:lnTo>
                  <a:lnTo>
                    <a:pt x="7911" y="921"/>
                  </a:lnTo>
                  <a:lnTo>
                    <a:pt x="7907" y="938"/>
                  </a:lnTo>
                  <a:lnTo>
                    <a:pt x="7902" y="954"/>
                  </a:lnTo>
                  <a:lnTo>
                    <a:pt x="7898" y="970"/>
                  </a:lnTo>
                  <a:lnTo>
                    <a:pt x="7893" y="985"/>
                  </a:lnTo>
                  <a:lnTo>
                    <a:pt x="7887" y="1000"/>
                  </a:lnTo>
                  <a:lnTo>
                    <a:pt x="7881" y="1014"/>
                  </a:lnTo>
                  <a:lnTo>
                    <a:pt x="7875" y="1028"/>
                  </a:lnTo>
                  <a:lnTo>
                    <a:pt x="7868" y="1041"/>
                  </a:lnTo>
                  <a:lnTo>
                    <a:pt x="7861" y="1054"/>
                  </a:lnTo>
                  <a:lnTo>
                    <a:pt x="7853" y="1067"/>
                  </a:lnTo>
                  <a:lnTo>
                    <a:pt x="7846" y="1078"/>
                  </a:lnTo>
                  <a:lnTo>
                    <a:pt x="7837" y="1089"/>
                  </a:lnTo>
                  <a:lnTo>
                    <a:pt x="7829" y="1100"/>
                  </a:lnTo>
                  <a:lnTo>
                    <a:pt x="7820" y="1110"/>
                  </a:lnTo>
                  <a:lnTo>
                    <a:pt x="7810" y="1119"/>
                  </a:lnTo>
                  <a:lnTo>
                    <a:pt x="7800" y="1128"/>
                  </a:lnTo>
                  <a:lnTo>
                    <a:pt x="7790" y="1137"/>
                  </a:lnTo>
                  <a:lnTo>
                    <a:pt x="7780" y="1144"/>
                  </a:lnTo>
                  <a:lnTo>
                    <a:pt x="7769" y="1152"/>
                  </a:lnTo>
                  <a:lnTo>
                    <a:pt x="7758" y="1159"/>
                  </a:lnTo>
                  <a:lnTo>
                    <a:pt x="7747" y="1165"/>
                  </a:lnTo>
                  <a:lnTo>
                    <a:pt x="7735" y="1170"/>
                  </a:lnTo>
                  <a:lnTo>
                    <a:pt x="7723" y="1176"/>
                  </a:lnTo>
                  <a:lnTo>
                    <a:pt x="7711" y="1180"/>
                  </a:lnTo>
                  <a:lnTo>
                    <a:pt x="7699" y="1184"/>
                  </a:lnTo>
                  <a:lnTo>
                    <a:pt x="7686" y="1188"/>
                  </a:lnTo>
                  <a:lnTo>
                    <a:pt x="7673" y="1191"/>
                  </a:lnTo>
                  <a:lnTo>
                    <a:pt x="7659" y="1193"/>
                  </a:lnTo>
                  <a:lnTo>
                    <a:pt x="7646" y="1195"/>
                  </a:lnTo>
                  <a:lnTo>
                    <a:pt x="7632" y="1196"/>
                  </a:lnTo>
                  <a:lnTo>
                    <a:pt x="7617" y="1197"/>
                  </a:lnTo>
                  <a:lnTo>
                    <a:pt x="7603" y="1198"/>
                  </a:lnTo>
                  <a:lnTo>
                    <a:pt x="7599" y="1197"/>
                  </a:lnTo>
                  <a:lnTo>
                    <a:pt x="7595" y="1197"/>
                  </a:lnTo>
                  <a:close/>
                  <a:moveTo>
                    <a:pt x="7595" y="788"/>
                  </a:moveTo>
                  <a:lnTo>
                    <a:pt x="7595" y="788"/>
                  </a:lnTo>
                  <a:lnTo>
                    <a:pt x="7595" y="669"/>
                  </a:lnTo>
                  <a:lnTo>
                    <a:pt x="7789" y="669"/>
                  </a:lnTo>
                  <a:lnTo>
                    <a:pt x="7787" y="642"/>
                  </a:lnTo>
                  <a:lnTo>
                    <a:pt x="7784" y="617"/>
                  </a:lnTo>
                  <a:lnTo>
                    <a:pt x="7779" y="594"/>
                  </a:lnTo>
                  <a:lnTo>
                    <a:pt x="7774" y="573"/>
                  </a:lnTo>
                  <a:lnTo>
                    <a:pt x="7767" y="553"/>
                  </a:lnTo>
                  <a:lnTo>
                    <a:pt x="7760" y="535"/>
                  </a:lnTo>
                  <a:lnTo>
                    <a:pt x="7752" y="518"/>
                  </a:lnTo>
                  <a:lnTo>
                    <a:pt x="7742" y="504"/>
                  </a:lnTo>
                  <a:lnTo>
                    <a:pt x="7735" y="494"/>
                  </a:lnTo>
                  <a:lnTo>
                    <a:pt x="7728" y="485"/>
                  </a:lnTo>
                  <a:lnTo>
                    <a:pt x="7720" y="477"/>
                  </a:lnTo>
                  <a:lnTo>
                    <a:pt x="7712" y="469"/>
                  </a:lnTo>
                  <a:lnTo>
                    <a:pt x="7704" y="462"/>
                  </a:lnTo>
                  <a:lnTo>
                    <a:pt x="7695" y="456"/>
                  </a:lnTo>
                  <a:lnTo>
                    <a:pt x="7686" y="450"/>
                  </a:lnTo>
                  <a:lnTo>
                    <a:pt x="7677" y="444"/>
                  </a:lnTo>
                  <a:lnTo>
                    <a:pt x="7668" y="440"/>
                  </a:lnTo>
                  <a:lnTo>
                    <a:pt x="7659" y="436"/>
                  </a:lnTo>
                  <a:lnTo>
                    <a:pt x="7649" y="432"/>
                  </a:lnTo>
                  <a:lnTo>
                    <a:pt x="7639" y="429"/>
                  </a:lnTo>
                  <a:lnTo>
                    <a:pt x="7629" y="427"/>
                  </a:lnTo>
                  <a:lnTo>
                    <a:pt x="7619" y="426"/>
                  </a:lnTo>
                  <a:lnTo>
                    <a:pt x="7608" y="425"/>
                  </a:lnTo>
                  <a:lnTo>
                    <a:pt x="7597" y="424"/>
                  </a:lnTo>
                  <a:lnTo>
                    <a:pt x="7595" y="424"/>
                  </a:lnTo>
                  <a:lnTo>
                    <a:pt x="7595" y="305"/>
                  </a:lnTo>
                  <a:lnTo>
                    <a:pt x="7598" y="305"/>
                  </a:lnTo>
                  <a:lnTo>
                    <a:pt x="7614" y="305"/>
                  </a:lnTo>
                  <a:lnTo>
                    <a:pt x="7631" y="306"/>
                  </a:lnTo>
                  <a:lnTo>
                    <a:pt x="7647" y="309"/>
                  </a:lnTo>
                  <a:lnTo>
                    <a:pt x="7663" y="312"/>
                  </a:lnTo>
                  <a:lnTo>
                    <a:pt x="7678" y="316"/>
                  </a:lnTo>
                  <a:lnTo>
                    <a:pt x="7693" y="321"/>
                  </a:lnTo>
                  <a:lnTo>
                    <a:pt x="7708" y="326"/>
                  </a:lnTo>
                  <a:lnTo>
                    <a:pt x="7722" y="333"/>
                  </a:lnTo>
                  <a:lnTo>
                    <a:pt x="7736" y="341"/>
                  </a:lnTo>
                  <a:lnTo>
                    <a:pt x="7750" y="349"/>
                  </a:lnTo>
                  <a:lnTo>
                    <a:pt x="7763" y="359"/>
                  </a:lnTo>
                  <a:lnTo>
                    <a:pt x="7776" y="369"/>
                  </a:lnTo>
                  <a:lnTo>
                    <a:pt x="7788" y="380"/>
                  </a:lnTo>
                  <a:lnTo>
                    <a:pt x="7801" y="392"/>
                  </a:lnTo>
                  <a:lnTo>
                    <a:pt x="7812" y="406"/>
                  </a:lnTo>
                  <a:lnTo>
                    <a:pt x="7824" y="420"/>
                  </a:lnTo>
                  <a:lnTo>
                    <a:pt x="7835" y="434"/>
                  </a:lnTo>
                  <a:lnTo>
                    <a:pt x="7845" y="450"/>
                  </a:lnTo>
                  <a:lnTo>
                    <a:pt x="7855" y="466"/>
                  </a:lnTo>
                  <a:lnTo>
                    <a:pt x="7864" y="483"/>
                  </a:lnTo>
                  <a:lnTo>
                    <a:pt x="7872" y="501"/>
                  </a:lnTo>
                  <a:lnTo>
                    <a:pt x="7879" y="519"/>
                  </a:lnTo>
                  <a:lnTo>
                    <a:pt x="7886" y="539"/>
                  </a:lnTo>
                  <a:lnTo>
                    <a:pt x="7892" y="559"/>
                  </a:lnTo>
                  <a:lnTo>
                    <a:pt x="7897" y="580"/>
                  </a:lnTo>
                  <a:lnTo>
                    <a:pt x="7902" y="602"/>
                  </a:lnTo>
                  <a:lnTo>
                    <a:pt x="7906" y="624"/>
                  </a:lnTo>
                  <a:lnTo>
                    <a:pt x="7909" y="648"/>
                  </a:lnTo>
                  <a:lnTo>
                    <a:pt x="7911" y="672"/>
                  </a:lnTo>
                  <a:lnTo>
                    <a:pt x="7913" y="697"/>
                  </a:lnTo>
                  <a:lnTo>
                    <a:pt x="7914" y="723"/>
                  </a:lnTo>
                  <a:lnTo>
                    <a:pt x="7915" y="749"/>
                  </a:lnTo>
                  <a:lnTo>
                    <a:pt x="7914" y="788"/>
                  </a:lnTo>
                  <a:lnTo>
                    <a:pt x="7595" y="788"/>
                  </a:lnTo>
                  <a:close/>
                  <a:moveTo>
                    <a:pt x="8096" y="923"/>
                  </a:moveTo>
                  <a:lnTo>
                    <a:pt x="8096" y="923"/>
                  </a:lnTo>
                  <a:lnTo>
                    <a:pt x="8214" y="900"/>
                  </a:lnTo>
                  <a:lnTo>
                    <a:pt x="8217" y="922"/>
                  </a:lnTo>
                  <a:lnTo>
                    <a:pt x="8221" y="942"/>
                  </a:lnTo>
                  <a:lnTo>
                    <a:pt x="8227" y="961"/>
                  </a:lnTo>
                  <a:lnTo>
                    <a:pt x="8233" y="979"/>
                  </a:lnTo>
                  <a:lnTo>
                    <a:pt x="8241" y="995"/>
                  </a:lnTo>
                  <a:lnTo>
                    <a:pt x="8250" y="1009"/>
                  </a:lnTo>
                  <a:lnTo>
                    <a:pt x="8260" y="1022"/>
                  </a:lnTo>
                  <a:lnTo>
                    <a:pt x="8271" y="1034"/>
                  </a:lnTo>
                  <a:lnTo>
                    <a:pt x="8283" y="1044"/>
                  </a:lnTo>
                  <a:lnTo>
                    <a:pt x="8296" y="1053"/>
                  </a:lnTo>
                  <a:lnTo>
                    <a:pt x="8310" y="1061"/>
                  </a:lnTo>
                  <a:lnTo>
                    <a:pt x="8325" y="1068"/>
                  </a:lnTo>
                  <a:lnTo>
                    <a:pt x="8341" y="1073"/>
                  </a:lnTo>
                  <a:lnTo>
                    <a:pt x="8358" y="1076"/>
                  </a:lnTo>
                  <a:lnTo>
                    <a:pt x="8376" y="1078"/>
                  </a:lnTo>
                  <a:lnTo>
                    <a:pt x="8395" y="1079"/>
                  </a:lnTo>
                  <a:lnTo>
                    <a:pt x="8413" y="1078"/>
                  </a:lnTo>
                  <a:lnTo>
                    <a:pt x="8431" y="1076"/>
                  </a:lnTo>
                  <a:lnTo>
                    <a:pt x="8447" y="1073"/>
                  </a:lnTo>
                  <a:lnTo>
                    <a:pt x="8463" y="1069"/>
                  </a:lnTo>
                  <a:lnTo>
                    <a:pt x="8477" y="1064"/>
                  </a:lnTo>
                  <a:lnTo>
                    <a:pt x="8490" y="1056"/>
                  </a:lnTo>
                  <a:lnTo>
                    <a:pt x="8503" y="1049"/>
                  </a:lnTo>
                  <a:lnTo>
                    <a:pt x="8514" y="1040"/>
                  </a:lnTo>
                  <a:lnTo>
                    <a:pt x="8524" y="1030"/>
                  </a:lnTo>
                  <a:lnTo>
                    <a:pt x="8532" y="1019"/>
                  </a:lnTo>
                  <a:lnTo>
                    <a:pt x="8539" y="1008"/>
                  </a:lnTo>
                  <a:lnTo>
                    <a:pt x="8545" y="996"/>
                  </a:lnTo>
                  <a:lnTo>
                    <a:pt x="8550" y="984"/>
                  </a:lnTo>
                  <a:lnTo>
                    <a:pt x="8553" y="971"/>
                  </a:lnTo>
                  <a:lnTo>
                    <a:pt x="8555" y="957"/>
                  </a:lnTo>
                  <a:lnTo>
                    <a:pt x="8556" y="943"/>
                  </a:lnTo>
                  <a:lnTo>
                    <a:pt x="8555" y="931"/>
                  </a:lnTo>
                  <a:lnTo>
                    <a:pt x="8554" y="919"/>
                  </a:lnTo>
                  <a:lnTo>
                    <a:pt x="8551" y="908"/>
                  </a:lnTo>
                  <a:lnTo>
                    <a:pt x="8547" y="898"/>
                  </a:lnTo>
                  <a:lnTo>
                    <a:pt x="8542" y="888"/>
                  </a:lnTo>
                  <a:lnTo>
                    <a:pt x="8536" y="880"/>
                  </a:lnTo>
                  <a:lnTo>
                    <a:pt x="8528" y="872"/>
                  </a:lnTo>
                  <a:lnTo>
                    <a:pt x="8520" y="864"/>
                  </a:lnTo>
                  <a:lnTo>
                    <a:pt x="8512" y="859"/>
                  </a:lnTo>
                  <a:lnTo>
                    <a:pt x="8503" y="854"/>
                  </a:lnTo>
                  <a:lnTo>
                    <a:pt x="8491" y="849"/>
                  </a:lnTo>
                  <a:lnTo>
                    <a:pt x="8477" y="843"/>
                  </a:lnTo>
                  <a:lnTo>
                    <a:pt x="8443" y="830"/>
                  </a:lnTo>
                  <a:lnTo>
                    <a:pt x="8399" y="816"/>
                  </a:lnTo>
                  <a:lnTo>
                    <a:pt x="8366" y="806"/>
                  </a:lnTo>
                  <a:lnTo>
                    <a:pt x="8336" y="796"/>
                  </a:lnTo>
                  <a:lnTo>
                    <a:pt x="8309" y="786"/>
                  </a:lnTo>
                  <a:lnTo>
                    <a:pt x="8284" y="777"/>
                  </a:lnTo>
                  <a:lnTo>
                    <a:pt x="8263" y="768"/>
                  </a:lnTo>
                  <a:lnTo>
                    <a:pt x="8244" y="760"/>
                  </a:lnTo>
                  <a:lnTo>
                    <a:pt x="8228" y="751"/>
                  </a:lnTo>
                  <a:lnTo>
                    <a:pt x="8215" y="744"/>
                  </a:lnTo>
                  <a:lnTo>
                    <a:pt x="8204" y="736"/>
                  </a:lnTo>
                  <a:lnTo>
                    <a:pt x="8193" y="728"/>
                  </a:lnTo>
                  <a:lnTo>
                    <a:pt x="8183" y="719"/>
                  </a:lnTo>
                  <a:lnTo>
                    <a:pt x="8173" y="709"/>
                  </a:lnTo>
                  <a:lnTo>
                    <a:pt x="8165" y="699"/>
                  </a:lnTo>
                  <a:lnTo>
                    <a:pt x="8157" y="688"/>
                  </a:lnTo>
                  <a:lnTo>
                    <a:pt x="8149" y="677"/>
                  </a:lnTo>
                  <a:lnTo>
                    <a:pt x="8142" y="664"/>
                  </a:lnTo>
                  <a:lnTo>
                    <a:pt x="8137" y="652"/>
                  </a:lnTo>
                  <a:lnTo>
                    <a:pt x="8131" y="639"/>
                  </a:lnTo>
                  <a:lnTo>
                    <a:pt x="8127" y="625"/>
                  </a:lnTo>
                  <a:lnTo>
                    <a:pt x="8123" y="611"/>
                  </a:lnTo>
                  <a:lnTo>
                    <a:pt x="8121" y="597"/>
                  </a:lnTo>
                  <a:lnTo>
                    <a:pt x="8119" y="582"/>
                  </a:lnTo>
                  <a:lnTo>
                    <a:pt x="8117" y="567"/>
                  </a:lnTo>
                  <a:lnTo>
                    <a:pt x="8117" y="551"/>
                  </a:lnTo>
                  <a:lnTo>
                    <a:pt x="8117" y="538"/>
                  </a:lnTo>
                  <a:lnTo>
                    <a:pt x="8118" y="525"/>
                  </a:lnTo>
                  <a:lnTo>
                    <a:pt x="8119" y="512"/>
                  </a:lnTo>
                  <a:lnTo>
                    <a:pt x="8121" y="499"/>
                  </a:lnTo>
                  <a:lnTo>
                    <a:pt x="8124" y="487"/>
                  </a:lnTo>
                  <a:lnTo>
                    <a:pt x="8127" y="475"/>
                  </a:lnTo>
                  <a:lnTo>
                    <a:pt x="8130" y="464"/>
                  </a:lnTo>
                  <a:lnTo>
                    <a:pt x="8134" y="452"/>
                  </a:lnTo>
                  <a:lnTo>
                    <a:pt x="8139" y="441"/>
                  </a:lnTo>
                  <a:lnTo>
                    <a:pt x="8144" y="431"/>
                  </a:lnTo>
                  <a:lnTo>
                    <a:pt x="8150" y="420"/>
                  </a:lnTo>
                  <a:lnTo>
                    <a:pt x="8156" y="410"/>
                  </a:lnTo>
                  <a:lnTo>
                    <a:pt x="8163" y="401"/>
                  </a:lnTo>
                  <a:lnTo>
                    <a:pt x="8170" y="391"/>
                  </a:lnTo>
                  <a:lnTo>
                    <a:pt x="8178" y="381"/>
                  </a:lnTo>
                  <a:lnTo>
                    <a:pt x="8187" y="373"/>
                  </a:lnTo>
                  <a:lnTo>
                    <a:pt x="8196" y="365"/>
                  </a:lnTo>
                  <a:lnTo>
                    <a:pt x="8205" y="357"/>
                  </a:lnTo>
                  <a:lnTo>
                    <a:pt x="8215" y="350"/>
                  </a:lnTo>
                  <a:lnTo>
                    <a:pt x="8225" y="343"/>
                  </a:lnTo>
                  <a:lnTo>
                    <a:pt x="8236" y="337"/>
                  </a:lnTo>
                  <a:lnTo>
                    <a:pt x="8247" y="331"/>
                  </a:lnTo>
                  <a:lnTo>
                    <a:pt x="8258" y="326"/>
                  </a:lnTo>
                  <a:lnTo>
                    <a:pt x="8270" y="322"/>
                  </a:lnTo>
                  <a:lnTo>
                    <a:pt x="8282" y="318"/>
                  </a:lnTo>
                  <a:lnTo>
                    <a:pt x="8295" y="314"/>
                  </a:lnTo>
                  <a:lnTo>
                    <a:pt x="8308" y="311"/>
                  </a:lnTo>
                  <a:lnTo>
                    <a:pt x="8322" y="309"/>
                  </a:lnTo>
                  <a:lnTo>
                    <a:pt x="8336" y="307"/>
                  </a:lnTo>
                  <a:lnTo>
                    <a:pt x="8350" y="306"/>
                  </a:lnTo>
                  <a:lnTo>
                    <a:pt x="8365" y="305"/>
                  </a:lnTo>
                  <a:lnTo>
                    <a:pt x="8380" y="305"/>
                  </a:lnTo>
                  <a:lnTo>
                    <a:pt x="8399" y="305"/>
                  </a:lnTo>
                  <a:lnTo>
                    <a:pt x="8418" y="306"/>
                  </a:lnTo>
                  <a:lnTo>
                    <a:pt x="8436" y="309"/>
                  </a:lnTo>
                  <a:lnTo>
                    <a:pt x="8453" y="312"/>
                  </a:lnTo>
                  <a:lnTo>
                    <a:pt x="8470" y="316"/>
                  </a:lnTo>
                  <a:lnTo>
                    <a:pt x="8486" y="321"/>
                  </a:lnTo>
                  <a:lnTo>
                    <a:pt x="8502" y="326"/>
                  </a:lnTo>
                  <a:lnTo>
                    <a:pt x="8517" y="333"/>
                  </a:lnTo>
                  <a:lnTo>
                    <a:pt x="8531" y="340"/>
                  </a:lnTo>
                  <a:lnTo>
                    <a:pt x="8545" y="348"/>
                  </a:lnTo>
                  <a:lnTo>
                    <a:pt x="8557" y="357"/>
                  </a:lnTo>
                  <a:lnTo>
                    <a:pt x="8569" y="366"/>
                  </a:lnTo>
                  <a:lnTo>
                    <a:pt x="8580" y="375"/>
                  </a:lnTo>
                  <a:lnTo>
                    <a:pt x="8590" y="386"/>
                  </a:lnTo>
                  <a:lnTo>
                    <a:pt x="8599" y="398"/>
                  </a:lnTo>
                  <a:lnTo>
                    <a:pt x="8607" y="409"/>
                  </a:lnTo>
                  <a:lnTo>
                    <a:pt x="8615" y="422"/>
                  </a:lnTo>
                  <a:lnTo>
                    <a:pt x="8622" y="435"/>
                  </a:lnTo>
                  <a:lnTo>
                    <a:pt x="8628" y="451"/>
                  </a:lnTo>
                  <a:lnTo>
                    <a:pt x="8634" y="467"/>
                  </a:lnTo>
                  <a:lnTo>
                    <a:pt x="8639" y="484"/>
                  </a:lnTo>
                  <a:lnTo>
                    <a:pt x="8643" y="503"/>
                  </a:lnTo>
                  <a:lnTo>
                    <a:pt x="8647" y="523"/>
                  </a:lnTo>
                  <a:lnTo>
                    <a:pt x="8651" y="545"/>
                  </a:lnTo>
                  <a:lnTo>
                    <a:pt x="8535" y="564"/>
                  </a:lnTo>
                  <a:lnTo>
                    <a:pt x="8533" y="547"/>
                  </a:lnTo>
                  <a:lnTo>
                    <a:pt x="8529" y="531"/>
                  </a:lnTo>
                  <a:lnTo>
                    <a:pt x="8525" y="517"/>
                  </a:lnTo>
                  <a:lnTo>
                    <a:pt x="8520" y="503"/>
                  </a:lnTo>
                  <a:lnTo>
                    <a:pt x="8513" y="491"/>
                  </a:lnTo>
                  <a:lnTo>
                    <a:pt x="8506" y="479"/>
                  </a:lnTo>
                  <a:lnTo>
                    <a:pt x="8498" y="469"/>
                  </a:lnTo>
                  <a:lnTo>
                    <a:pt x="8489" y="459"/>
                  </a:lnTo>
                  <a:lnTo>
                    <a:pt x="8479" y="451"/>
                  </a:lnTo>
                  <a:lnTo>
                    <a:pt x="8468" y="444"/>
                  </a:lnTo>
                  <a:lnTo>
                    <a:pt x="8456" y="438"/>
                  </a:lnTo>
                  <a:lnTo>
                    <a:pt x="8444" y="433"/>
                  </a:lnTo>
                  <a:lnTo>
                    <a:pt x="8430" y="429"/>
                  </a:lnTo>
                  <a:lnTo>
                    <a:pt x="8415" y="427"/>
                  </a:lnTo>
                  <a:lnTo>
                    <a:pt x="8400" y="425"/>
                  </a:lnTo>
                  <a:lnTo>
                    <a:pt x="8383" y="424"/>
                  </a:lnTo>
                  <a:lnTo>
                    <a:pt x="8365" y="425"/>
                  </a:lnTo>
                  <a:lnTo>
                    <a:pt x="8347" y="426"/>
                  </a:lnTo>
                  <a:lnTo>
                    <a:pt x="8331" y="429"/>
                  </a:lnTo>
                  <a:lnTo>
                    <a:pt x="8316" y="432"/>
                  </a:lnTo>
                  <a:lnTo>
                    <a:pt x="8302" y="437"/>
                  </a:lnTo>
                  <a:lnTo>
                    <a:pt x="8290" y="442"/>
                  </a:lnTo>
                  <a:lnTo>
                    <a:pt x="8279" y="448"/>
                  </a:lnTo>
                  <a:lnTo>
                    <a:pt x="8269" y="455"/>
                  </a:lnTo>
                  <a:lnTo>
                    <a:pt x="8260" y="463"/>
                  </a:lnTo>
                  <a:lnTo>
                    <a:pt x="8252" y="472"/>
                  </a:lnTo>
                  <a:lnTo>
                    <a:pt x="8246" y="481"/>
                  </a:lnTo>
                  <a:lnTo>
                    <a:pt x="8240" y="491"/>
                  </a:lnTo>
                  <a:lnTo>
                    <a:pt x="8236" y="501"/>
                  </a:lnTo>
                  <a:lnTo>
                    <a:pt x="8233" y="511"/>
                  </a:lnTo>
                  <a:lnTo>
                    <a:pt x="8232" y="523"/>
                  </a:lnTo>
                  <a:lnTo>
                    <a:pt x="8231" y="534"/>
                  </a:lnTo>
                  <a:lnTo>
                    <a:pt x="8232" y="546"/>
                  </a:lnTo>
                  <a:lnTo>
                    <a:pt x="8233" y="557"/>
                  </a:lnTo>
                  <a:lnTo>
                    <a:pt x="8236" y="567"/>
                  </a:lnTo>
                  <a:lnTo>
                    <a:pt x="8240" y="577"/>
                  </a:lnTo>
                  <a:lnTo>
                    <a:pt x="8245" y="586"/>
                  </a:lnTo>
                  <a:lnTo>
                    <a:pt x="8251" y="594"/>
                  </a:lnTo>
                  <a:lnTo>
                    <a:pt x="8258" y="602"/>
                  </a:lnTo>
                  <a:lnTo>
                    <a:pt x="8267" y="609"/>
                  </a:lnTo>
                  <a:lnTo>
                    <a:pt x="8274" y="613"/>
                  </a:lnTo>
                  <a:lnTo>
                    <a:pt x="8283" y="618"/>
                  </a:lnTo>
                  <a:lnTo>
                    <a:pt x="8295" y="624"/>
                  </a:lnTo>
                  <a:lnTo>
                    <a:pt x="8310" y="630"/>
                  </a:lnTo>
                  <a:lnTo>
                    <a:pt x="8347" y="644"/>
                  </a:lnTo>
                  <a:lnTo>
                    <a:pt x="8395" y="660"/>
                  </a:lnTo>
                  <a:lnTo>
                    <a:pt x="8431" y="672"/>
                  </a:lnTo>
                  <a:lnTo>
                    <a:pt x="8462" y="683"/>
                  </a:lnTo>
                  <a:lnTo>
                    <a:pt x="8491" y="693"/>
                  </a:lnTo>
                  <a:lnTo>
                    <a:pt x="8516" y="703"/>
                  </a:lnTo>
                  <a:lnTo>
                    <a:pt x="8539" y="712"/>
                  </a:lnTo>
                  <a:lnTo>
                    <a:pt x="8558" y="720"/>
                  </a:lnTo>
                  <a:lnTo>
                    <a:pt x="8573" y="728"/>
                  </a:lnTo>
                  <a:lnTo>
                    <a:pt x="8586" y="735"/>
                  </a:lnTo>
                  <a:lnTo>
                    <a:pt x="8596" y="743"/>
                  </a:lnTo>
                  <a:lnTo>
                    <a:pt x="8606" y="751"/>
                  </a:lnTo>
                  <a:lnTo>
                    <a:pt x="8615" y="759"/>
                  </a:lnTo>
                  <a:lnTo>
                    <a:pt x="8624" y="768"/>
                  </a:lnTo>
                  <a:lnTo>
                    <a:pt x="8632" y="778"/>
                  </a:lnTo>
                  <a:lnTo>
                    <a:pt x="8640" y="788"/>
                  </a:lnTo>
                  <a:lnTo>
                    <a:pt x="8647" y="799"/>
                  </a:lnTo>
                  <a:lnTo>
                    <a:pt x="8653" y="811"/>
                  </a:lnTo>
                  <a:lnTo>
                    <a:pt x="8659" y="823"/>
                  </a:lnTo>
                  <a:lnTo>
                    <a:pt x="8664" y="836"/>
                  </a:lnTo>
                  <a:lnTo>
                    <a:pt x="8668" y="849"/>
                  </a:lnTo>
                  <a:lnTo>
                    <a:pt x="8671" y="863"/>
                  </a:lnTo>
                  <a:lnTo>
                    <a:pt x="8674" y="878"/>
                  </a:lnTo>
                  <a:lnTo>
                    <a:pt x="8676" y="893"/>
                  </a:lnTo>
                  <a:lnTo>
                    <a:pt x="8677" y="908"/>
                  </a:lnTo>
                  <a:lnTo>
                    <a:pt x="8677" y="924"/>
                  </a:lnTo>
                  <a:lnTo>
                    <a:pt x="8677" y="940"/>
                  </a:lnTo>
                  <a:lnTo>
                    <a:pt x="8676" y="954"/>
                  </a:lnTo>
                  <a:lnTo>
                    <a:pt x="8674" y="969"/>
                  </a:lnTo>
                  <a:lnTo>
                    <a:pt x="8672" y="983"/>
                  </a:lnTo>
                  <a:lnTo>
                    <a:pt x="8670" y="996"/>
                  </a:lnTo>
                  <a:lnTo>
                    <a:pt x="8666" y="1009"/>
                  </a:lnTo>
                  <a:lnTo>
                    <a:pt x="8662" y="1022"/>
                  </a:lnTo>
                  <a:lnTo>
                    <a:pt x="8658" y="1035"/>
                  </a:lnTo>
                  <a:lnTo>
                    <a:pt x="8653" y="1047"/>
                  </a:lnTo>
                  <a:lnTo>
                    <a:pt x="8647" y="1059"/>
                  </a:lnTo>
                  <a:lnTo>
                    <a:pt x="8640" y="1071"/>
                  </a:lnTo>
                  <a:lnTo>
                    <a:pt x="8634" y="1082"/>
                  </a:lnTo>
                  <a:lnTo>
                    <a:pt x="8626" y="1093"/>
                  </a:lnTo>
                  <a:lnTo>
                    <a:pt x="8618" y="1103"/>
                  </a:lnTo>
                  <a:lnTo>
                    <a:pt x="8609" y="1113"/>
                  </a:lnTo>
                  <a:lnTo>
                    <a:pt x="8600" y="1123"/>
                  </a:lnTo>
                  <a:lnTo>
                    <a:pt x="8590" y="1132"/>
                  </a:lnTo>
                  <a:lnTo>
                    <a:pt x="8579" y="1141"/>
                  </a:lnTo>
                  <a:lnTo>
                    <a:pt x="8569" y="1149"/>
                  </a:lnTo>
                  <a:lnTo>
                    <a:pt x="8557" y="1156"/>
                  </a:lnTo>
                  <a:lnTo>
                    <a:pt x="8546" y="1163"/>
                  </a:lnTo>
                  <a:lnTo>
                    <a:pt x="8534" y="1169"/>
                  </a:lnTo>
                  <a:lnTo>
                    <a:pt x="8521" y="1174"/>
                  </a:lnTo>
                  <a:lnTo>
                    <a:pt x="8508" y="1179"/>
                  </a:lnTo>
                  <a:lnTo>
                    <a:pt x="8495" y="1184"/>
                  </a:lnTo>
                  <a:lnTo>
                    <a:pt x="8481" y="1188"/>
                  </a:lnTo>
                  <a:lnTo>
                    <a:pt x="8466" y="1191"/>
                  </a:lnTo>
                  <a:lnTo>
                    <a:pt x="8452" y="1194"/>
                  </a:lnTo>
                  <a:lnTo>
                    <a:pt x="8436" y="1196"/>
                  </a:lnTo>
                  <a:lnTo>
                    <a:pt x="8421" y="1197"/>
                  </a:lnTo>
                  <a:lnTo>
                    <a:pt x="8405" y="1198"/>
                  </a:lnTo>
                  <a:lnTo>
                    <a:pt x="8388" y="1198"/>
                  </a:lnTo>
                  <a:lnTo>
                    <a:pt x="8373" y="1198"/>
                  </a:lnTo>
                  <a:lnTo>
                    <a:pt x="8358" y="1197"/>
                  </a:lnTo>
                  <a:lnTo>
                    <a:pt x="8343" y="1196"/>
                  </a:lnTo>
                  <a:lnTo>
                    <a:pt x="8329" y="1194"/>
                  </a:lnTo>
                  <a:lnTo>
                    <a:pt x="8315" y="1192"/>
                  </a:lnTo>
                  <a:lnTo>
                    <a:pt x="8301" y="1189"/>
                  </a:lnTo>
                  <a:lnTo>
                    <a:pt x="8288" y="1185"/>
                  </a:lnTo>
                  <a:lnTo>
                    <a:pt x="8276" y="1181"/>
                  </a:lnTo>
                  <a:lnTo>
                    <a:pt x="8264" y="1177"/>
                  </a:lnTo>
                  <a:lnTo>
                    <a:pt x="8252" y="1171"/>
                  </a:lnTo>
                  <a:lnTo>
                    <a:pt x="8240" y="1166"/>
                  </a:lnTo>
                  <a:lnTo>
                    <a:pt x="8229" y="1160"/>
                  </a:lnTo>
                  <a:lnTo>
                    <a:pt x="8219" y="1153"/>
                  </a:lnTo>
                  <a:lnTo>
                    <a:pt x="8209" y="1146"/>
                  </a:lnTo>
                  <a:lnTo>
                    <a:pt x="8199" y="1138"/>
                  </a:lnTo>
                  <a:lnTo>
                    <a:pt x="8190" y="1130"/>
                  </a:lnTo>
                  <a:lnTo>
                    <a:pt x="8181" y="1121"/>
                  </a:lnTo>
                  <a:lnTo>
                    <a:pt x="8172" y="1111"/>
                  </a:lnTo>
                  <a:lnTo>
                    <a:pt x="8164" y="1102"/>
                  </a:lnTo>
                  <a:lnTo>
                    <a:pt x="8157" y="1091"/>
                  </a:lnTo>
                  <a:lnTo>
                    <a:pt x="8149" y="1080"/>
                  </a:lnTo>
                  <a:lnTo>
                    <a:pt x="8142" y="1069"/>
                  </a:lnTo>
                  <a:lnTo>
                    <a:pt x="8136" y="1055"/>
                  </a:lnTo>
                  <a:lnTo>
                    <a:pt x="8130" y="1043"/>
                  </a:lnTo>
                  <a:lnTo>
                    <a:pt x="8124" y="1030"/>
                  </a:lnTo>
                  <a:lnTo>
                    <a:pt x="8119" y="1016"/>
                  </a:lnTo>
                  <a:lnTo>
                    <a:pt x="8114" y="1002"/>
                  </a:lnTo>
                  <a:lnTo>
                    <a:pt x="8110" y="987"/>
                  </a:lnTo>
                  <a:lnTo>
                    <a:pt x="8106" y="972"/>
                  </a:lnTo>
                  <a:lnTo>
                    <a:pt x="8103" y="956"/>
                  </a:lnTo>
                  <a:lnTo>
                    <a:pt x="8098" y="940"/>
                  </a:lnTo>
                  <a:lnTo>
                    <a:pt x="8096" y="923"/>
                  </a:lnTo>
                  <a:close/>
                  <a:moveTo>
                    <a:pt x="7595" y="305"/>
                  </a:moveTo>
                  <a:lnTo>
                    <a:pt x="7595" y="305"/>
                  </a:lnTo>
                  <a:lnTo>
                    <a:pt x="7595" y="424"/>
                  </a:lnTo>
                  <a:lnTo>
                    <a:pt x="7585" y="425"/>
                  </a:lnTo>
                  <a:lnTo>
                    <a:pt x="7575" y="426"/>
                  </a:lnTo>
                  <a:lnTo>
                    <a:pt x="7566" y="427"/>
                  </a:lnTo>
                  <a:lnTo>
                    <a:pt x="7557" y="429"/>
                  </a:lnTo>
                  <a:lnTo>
                    <a:pt x="7548" y="431"/>
                  </a:lnTo>
                  <a:lnTo>
                    <a:pt x="7539" y="434"/>
                  </a:lnTo>
                  <a:lnTo>
                    <a:pt x="7531" y="438"/>
                  </a:lnTo>
                  <a:lnTo>
                    <a:pt x="7522" y="442"/>
                  </a:lnTo>
                  <a:lnTo>
                    <a:pt x="7514" y="446"/>
                  </a:lnTo>
                  <a:lnTo>
                    <a:pt x="7506" y="451"/>
                  </a:lnTo>
                  <a:lnTo>
                    <a:pt x="7498" y="456"/>
                  </a:lnTo>
                  <a:lnTo>
                    <a:pt x="7490" y="462"/>
                  </a:lnTo>
                  <a:lnTo>
                    <a:pt x="7475" y="475"/>
                  </a:lnTo>
                  <a:lnTo>
                    <a:pt x="7461" y="491"/>
                  </a:lnTo>
                  <a:lnTo>
                    <a:pt x="7454" y="499"/>
                  </a:lnTo>
                  <a:lnTo>
                    <a:pt x="7448" y="508"/>
                  </a:lnTo>
                  <a:lnTo>
                    <a:pt x="7442" y="517"/>
                  </a:lnTo>
                  <a:lnTo>
                    <a:pt x="7436" y="527"/>
                  </a:lnTo>
                  <a:lnTo>
                    <a:pt x="7431" y="537"/>
                  </a:lnTo>
                  <a:lnTo>
                    <a:pt x="7426" y="547"/>
                  </a:lnTo>
                  <a:lnTo>
                    <a:pt x="7422" y="557"/>
                  </a:lnTo>
                  <a:lnTo>
                    <a:pt x="7418" y="568"/>
                  </a:lnTo>
                  <a:lnTo>
                    <a:pt x="7411" y="591"/>
                  </a:lnTo>
                  <a:lnTo>
                    <a:pt x="7406" y="616"/>
                  </a:lnTo>
                  <a:lnTo>
                    <a:pt x="7402" y="642"/>
                  </a:lnTo>
                  <a:lnTo>
                    <a:pt x="7400" y="669"/>
                  </a:lnTo>
                  <a:lnTo>
                    <a:pt x="7595" y="669"/>
                  </a:lnTo>
                  <a:lnTo>
                    <a:pt x="7595" y="788"/>
                  </a:lnTo>
                  <a:lnTo>
                    <a:pt x="7392" y="788"/>
                  </a:lnTo>
                  <a:lnTo>
                    <a:pt x="7395" y="823"/>
                  </a:lnTo>
                  <a:lnTo>
                    <a:pt x="7399" y="855"/>
                  </a:lnTo>
                  <a:lnTo>
                    <a:pt x="7402" y="871"/>
                  </a:lnTo>
                  <a:lnTo>
                    <a:pt x="7405" y="886"/>
                  </a:lnTo>
                  <a:lnTo>
                    <a:pt x="7409" y="900"/>
                  </a:lnTo>
                  <a:lnTo>
                    <a:pt x="7413" y="914"/>
                  </a:lnTo>
                  <a:lnTo>
                    <a:pt x="7417" y="927"/>
                  </a:lnTo>
                  <a:lnTo>
                    <a:pt x="7422" y="940"/>
                  </a:lnTo>
                  <a:lnTo>
                    <a:pt x="7427" y="952"/>
                  </a:lnTo>
                  <a:lnTo>
                    <a:pt x="7432" y="964"/>
                  </a:lnTo>
                  <a:lnTo>
                    <a:pt x="7438" y="975"/>
                  </a:lnTo>
                  <a:lnTo>
                    <a:pt x="7445" y="985"/>
                  </a:lnTo>
                  <a:lnTo>
                    <a:pt x="7452" y="995"/>
                  </a:lnTo>
                  <a:lnTo>
                    <a:pt x="7459" y="1005"/>
                  </a:lnTo>
                  <a:lnTo>
                    <a:pt x="7473" y="1021"/>
                  </a:lnTo>
                  <a:lnTo>
                    <a:pt x="7488" y="1035"/>
                  </a:lnTo>
                  <a:lnTo>
                    <a:pt x="7496" y="1042"/>
                  </a:lnTo>
                  <a:lnTo>
                    <a:pt x="7504" y="1047"/>
                  </a:lnTo>
                  <a:lnTo>
                    <a:pt x="7513" y="1053"/>
                  </a:lnTo>
                  <a:lnTo>
                    <a:pt x="7521" y="1058"/>
                  </a:lnTo>
                  <a:lnTo>
                    <a:pt x="7530" y="1062"/>
                  </a:lnTo>
                  <a:lnTo>
                    <a:pt x="7538" y="1067"/>
                  </a:lnTo>
                  <a:lnTo>
                    <a:pt x="7547" y="1070"/>
                  </a:lnTo>
                  <a:lnTo>
                    <a:pt x="7556" y="1073"/>
                  </a:lnTo>
                  <a:lnTo>
                    <a:pt x="7566" y="1075"/>
                  </a:lnTo>
                  <a:lnTo>
                    <a:pt x="7575" y="1077"/>
                  </a:lnTo>
                  <a:lnTo>
                    <a:pt x="7585" y="1078"/>
                  </a:lnTo>
                  <a:lnTo>
                    <a:pt x="7595" y="1079"/>
                  </a:lnTo>
                  <a:lnTo>
                    <a:pt x="7595" y="1197"/>
                  </a:lnTo>
                  <a:lnTo>
                    <a:pt x="7577" y="1197"/>
                  </a:lnTo>
                  <a:lnTo>
                    <a:pt x="7560" y="1195"/>
                  </a:lnTo>
                  <a:lnTo>
                    <a:pt x="7543" y="1192"/>
                  </a:lnTo>
                  <a:lnTo>
                    <a:pt x="7526" y="1189"/>
                  </a:lnTo>
                  <a:lnTo>
                    <a:pt x="7510" y="1185"/>
                  </a:lnTo>
                  <a:lnTo>
                    <a:pt x="7495" y="1180"/>
                  </a:lnTo>
                  <a:lnTo>
                    <a:pt x="7480" y="1174"/>
                  </a:lnTo>
                  <a:lnTo>
                    <a:pt x="7465" y="1168"/>
                  </a:lnTo>
                  <a:lnTo>
                    <a:pt x="7451" y="1160"/>
                  </a:lnTo>
                  <a:lnTo>
                    <a:pt x="7437" y="1152"/>
                  </a:lnTo>
                  <a:lnTo>
                    <a:pt x="7423" y="1143"/>
                  </a:lnTo>
                  <a:lnTo>
                    <a:pt x="7410" y="1133"/>
                  </a:lnTo>
                  <a:lnTo>
                    <a:pt x="7398" y="1122"/>
                  </a:lnTo>
                  <a:lnTo>
                    <a:pt x="7385" y="1111"/>
                  </a:lnTo>
                  <a:lnTo>
                    <a:pt x="7373" y="1098"/>
                  </a:lnTo>
                  <a:lnTo>
                    <a:pt x="7362" y="1085"/>
                  </a:lnTo>
                  <a:lnTo>
                    <a:pt x="7351" y="1070"/>
                  </a:lnTo>
                  <a:lnTo>
                    <a:pt x="7341" y="1054"/>
                  </a:lnTo>
                  <a:lnTo>
                    <a:pt x="7331" y="1038"/>
                  </a:lnTo>
                  <a:lnTo>
                    <a:pt x="7322" y="1021"/>
                  </a:lnTo>
                  <a:lnTo>
                    <a:pt x="7314" y="1004"/>
                  </a:lnTo>
                  <a:lnTo>
                    <a:pt x="7306" y="985"/>
                  </a:lnTo>
                  <a:lnTo>
                    <a:pt x="7299" y="966"/>
                  </a:lnTo>
                  <a:lnTo>
                    <a:pt x="7293" y="946"/>
                  </a:lnTo>
                  <a:lnTo>
                    <a:pt x="7288" y="925"/>
                  </a:lnTo>
                  <a:lnTo>
                    <a:pt x="7283" y="904"/>
                  </a:lnTo>
                  <a:lnTo>
                    <a:pt x="7279" y="882"/>
                  </a:lnTo>
                  <a:lnTo>
                    <a:pt x="7276" y="858"/>
                  </a:lnTo>
                  <a:lnTo>
                    <a:pt x="7274" y="835"/>
                  </a:lnTo>
                  <a:lnTo>
                    <a:pt x="7272" y="810"/>
                  </a:lnTo>
                  <a:lnTo>
                    <a:pt x="7271" y="785"/>
                  </a:lnTo>
                  <a:lnTo>
                    <a:pt x="7270" y="758"/>
                  </a:lnTo>
                  <a:lnTo>
                    <a:pt x="7271" y="731"/>
                  </a:lnTo>
                  <a:lnTo>
                    <a:pt x="7272" y="705"/>
                  </a:lnTo>
                  <a:lnTo>
                    <a:pt x="7274" y="679"/>
                  </a:lnTo>
                  <a:lnTo>
                    <a:pt x="7276" y="655"/>
                  </a:lnTo>
                  <a:lnTo>
                    <a:pt x="7279" y="631"/>
                  </a:lnTo>
                  <a:lnTo>
                    <a:pt x="7283" y="608"/>
                  </a:lnTo>
                  <a:lnTo>
                    <a:pt x="7288" y="585"/>
                  </a:lnTo>
                  <a:lnTo>
                    <a:pt x="7294" y="564"/>
                  </a:lnTo>
                  <a:lnTo>
                    <a:pt x="7300" y="543"/>
                  </a:lnTo>
                  <a:lnTo>
                    <a:pt x="7307" y="523"/>
                  </a:lnTo>
                  <a:lnTo>
                    <a:pt x="7314" y="504"/>
                  </a:lnTo>
                  <a:lnTo>
                    <a:pt x="7322" y="486"/>
                  </a:lnTo>
                  <a:lnTo>
                    <a:pt x="7331" y="469"/>
                  </a:lnTo>
                  <a:lnTo>
                    <a:pt x="7341" y="452"/>
                  </a:lnTo>
                  <a:lnTo>
                    <a:pt x="7352" y="437"/>
                  </a:lnTo>
                  <a:lnTo>
                    <a:pt x="7363" y="422"/>
                  </a:lnTo>
                  <a:lnTo>
                    <a:pt x="7375" y="408"/>
                  </a:lnTo>
                  <a:lnTo>
                    <a:pt x="7387" y="394"/>
                  </a:lnTo>
                  <a:lnTo>
                    <a:pt x="7399" y="382"/>
                  </a:lnTo>
                  <a:lnTo>
                    <a:pt x="7412" y="370"/>
                  </a:lnTo>
                  <a:lnTo>
                    <a:pt x="7425" y="360"/>
                  </a:lnTo>
                  <a:lnTo>
                    <a:pt x="7439" y="351"/>
                  </a:lnTo>
                  <a:lnTo>
                    <a:pt x="7453" y="342"/>
                  </a:lnTo>
                  <a:lnTo>
                    <a:pt x="7467" y="334"/>
                  </a:lnTo>
                  <a:lnTo>
                    <a:pt x="7481" y="327"/>
                  </a:lnTo>
                  <a:lnTo>
                    <a:pt x="7497" y="322"/>
                  </a:lnTo>
                  <a:lnTo>
                    <a:pt x="7512" y="317"/>
                  </a:lnTo>
                  <a:lnTo>
                    <a:pt x="7528" y="312"/>
                  </a:lnTo>
                  <a:lnTo>
                    <a:pt x="7544" y="309"/>
                  </a:lnTo>
                  <a:lnTo>
                    <a:pt x="7560" y="307"/>
                  </a:lnTo>
                  <a:lnTo>
                    <a:pt x="7577" y="305"/>
                  </a:lnTo>
                  <a:lnTo>
                    <a:pt x="7595" y="305"/>
                  </a:lnTo>
                  <a:close/>
                  <a:moveTo>
                    <a:pt x="6367" y="1524"/>
                  </a:moveTo>
                  <a:lnTo>
                    <a:pt x="6367" y="1524"/>
                  </a:lnTo>
                  <a:lnTo>
                    <a:pt x="6367" y="1404"/>
                  </a:lnTo>
                  <a:lnTo>
                    <a:pt x="6383" y="1403"/>
                  </a:lnTo>
                  <a:lnTo>
                    <a:pt x="6399" y="1401"/>
                  </a:lnTo>
                  <a:lnTo>
                    <a:pt x="6414" y="1397"/>
                  </a:lnTo>
                  <a:lnTo>
                    <a:pt x="6428" y="1393"/>
                  </a:lnTo>
                  <a:lnTo>
                    <a:pt x="6441" y="1388"/>
                  </a:lnTo>
                  <a:lnTo>
                    <a:pt x="6453" y="1382"/>
                  </a:lnTo>
                  <a:lnTo>
                    <a:pt x="6465" y="1375"/>
                  </a:lnTo>
                  <a:lnTo>
                    <a:pt x="6476" y="1367"/>
                  </a:lnTo>
                  <a:lnTo>
                    <a:pt x="6487" y="1357"/>
                  </a:lnTo>
                  <a:lnTo>
                    <a:pt x="6497" y="1346"/>
                  </a:lnTo>
                  <a:lnTo>
                    <a:pt x="6507" y="1334"/>
                  </a:lnTo>
                  <a:lnTo>
                    <a:pt x="6515" y="1321"/>
                  </a:lnTo>
                  <a:lnTo>
                    <a:pt x="6523" y="1306"/>
                  </a:lnTo>
                  <a:lnTo>
                    <a:pt x="6529" y="1291"/>
                  </a:lnTo>
                  <a:lnTo>
                    <a:pt x="6535" y="1274"/>
                  </a:lnTo>
                  <a:lnTo>
                    <a:pt x="6540" y="1256"/>
                  </a:lnTo>
                  <a:lnTo>
                    <a:pt x="6542" y="1243"/>
                  </a:lnTo>
                  <a:lnTo>
                    <a:pt x="6544" y="1227"/>
                  </a:lnTo>
                  <a:lnTo>
                    <a:pt x="6546" y="1208"/>
                  </a:lnTo>
                  <a:lnTo>
                    <a:pt x="6547" y="1186"/>
                  </a:lnTo>
                  <a:lnTo>
                    <a:pt x="6549" y="1161"/>
                  </a:lnTo>
                  <a:lnTo>
                    <a:pt x="6549" y="1133"/>
                  </a:lnTo>
                  <a:lnTo>
                    <a:pt x="6550" y="1101"/>
                  </a:lnTo>
                  <a:lnTo>
                    <a:pt x="6550" y="1067"/>
                  </a:lnTo>
                  <a:lnTo>
                    <a:pt x="6540" y="1080"/>
                  </a:lnTo>
                  <a:lnTo>
                    <a:pt x="6530" y="1093"/>
                  </a:lnTo>
                  <a:lnTo>
                    <a:pt x="6520" y="1104"/>
                  </a:lnTo>
                  <a:lnTo>
                    <a:pt x="6509" y="1115"/>
                  </a:lnTo>
                  <a:lnTo>
                    <a:pt x="6497" y="1125"/>
                  </a:lnTo>
                  <a:lnTo>
                    <a:pt x="6486" y="1134"/>
                  </a:lnTo>
                  <a:lnTo>
                    <a:pt x="6474" y="1143"/>
                  </a:lnTo>
                  <a:lnTo>
                    <a:pt x="6463" y="1150"/>
                  </a:lnTo>
                  <a:lnTo>
                    <a:pt x="6451" y="1156"/>
                  </a:lnTo>
                  <a:lnTo>
                    <a:pt x="6440" y="1161"/>
                  </a:lnTo>
                  <a:lnTo>
                    <a:pt x="6429" y="1166"/>
                  </a:lnTo>
                  <a:lnTo>
                    <a:pt x="6417" y="1170"/>
                  </a:lnTo>
                  <a:lnTo>
                    <a:pt x="6405" y="1173"/>
                  </a:lnTo>
                  <a:lnTo>
                    <a:pt x="6392" y="1175"/>
                  </a:lnTo>
                  <a:lnTo>
                    <a:pt x="6380" y="1177"/>
                  </a:lnTo>
                  <a:lnTo>
                    <a:pt x="6367" y="1178"/>
                  </a:lnTo>
                  <a:lnTo>
                    <a:pt x="6367" y="1058"/>
                  </a:lnTo>
                  <a:lnTo>
                    <a:pt x="6377" y="1057"/>
                  </a:lnTo>
                  <a:lnTo>
                    <a:pt x="6386" y="1056"/>
                  </a:lnTo>
                  <a:lnTo>
                    <a:pt x="6396" y="1055"/>
                  </a:lnTo>
                  <a:lnTo>
                    <a:pt x="6405" y="1053"/>
                  </a:lnTo>
                  <a:lnTo>
                    <a:pt x="6414" y="1050"/>
                  </a:lnTo>
                  <a:lnTo>
                    <a:pt x="6423" y="1047"/>
                  </a:lnTo>
                  <a:lnTo>
                    <a:pt x="6432" y="1043"/>
                  </a:lnTo>
                  <a:lnTo>
                    <a:pt x="6441" y="1039"/>
                  </a:lnTo>
                  <a:lnTo>
                    <a:pt x="6449" y="1034"/>
                  </a:lnTo>
                  <a:lnTo>
                    <a:pt x="6457" y="1028"/>
                  </a:lnTo>
                  <a:lnTo>
                    <a:pt x="6465" y="1022"/>
                  </a:lnTo>
                  <a:lnTo>
                    <a:pt x="6473" y="1015"/>
                  </a:lnTo>
                  <a:lnTo>
                    <a:pt x="6481" y="1008"/>
                  </a:lnTo>
                  <a:lnTo>
                    <a:pt x="6488" y="1000"/>
                  </a:lnTo>
                  <a:lnTo>
                    <a:pt x="6495" y="991"/>
                  </a:lnTo>
                  <a:lnTo>
                    <a:pt x="6504" y="982"/>
                  </a:lnTo>
                  <a:lnTo>
                    <a:pt x="6510" y="972"/>
                  </a:lnTo>
                  <a:lnTo>
                    <a:pt x="6517" y="962"/>
                  </a:lnTo>
                  <a:lnTo>
                    <a:pt x="6523" y="951"/>
                  </a:lnTo>
                  <a:lnTo>
                    <a:pt x="6528" y="939"/>
                  </a:lnTo>
                  <a:lnTo>
                    <a:pt x="6533" y="926"/>
                  </a:lnTo>
                  <a:lnTo>
                    <a:pt x="6538" y="913"/>
                  </a:lnTo>
                  <a:lnTo>
                    <a:pt x="6542" y="899"/>
                  </a:lnTo>
                  <a:lnTo>
                    <a:pt x="6546" y="884"/>
                  </a:lnTo>
                  <a:lnTo>
                    <a:pt x="6549" y="869"/>
                  </a:lnTo>
                  <a:lnTo>
                    <a:pt x="6552" y="853"/>
                  </a:lnTo>
                  <a:lnTo>
                    <a:pt x="6554" y="836"/>
                  </a:lnTo>
                  <a:lnTo>
                    <a:pt x="6556" y="819"/>
                  </a:lnTo>
                  <a:lnTo>
                    <a:pt x="6559" y="782"/>
                  </a:lnTo>
                  <a:lnTo>
                    <a:pt x="6560" y="742"/>
                  </a:lnTo>
                  <a:lnTo>
                    <a:pt x="6559" y="703"/>
                  </a:lnTo>
                  <a:lnTo>
                    <a:pt x="6556" y="667"/>
                  </a:lnTo>
                  <a:lnTo>
                    <a:pt x="6554" y="650"/>
                  </a:lnTo>
                  <a:lnTo>
                    <a:pt x="6552" y="633"/>
                  </a:lnTo>
                  <a:lnTo>
                    <a:pt x="6549" y="618"/>
                  </a:lnTo>
                  <a:lnTo>
                    <a:pt x="6545" y="602"/>
                  </a:lnTo>
                  <a:lnTo>
                    <a:pt x="6541" y="588"/>
                  </a:lnTo>
                  <a:lnTo>
                    <a:pt x="6537" y="574"/>
                  </a:lnTo>
                  <a:lnTo>
                    <a:pt x="6532" y="560"/>
                  </a:lnTo>
                  <a:lnTo>
                    <a:pt x="6527" y="548"/>
                  </a:lnTo>
                  <a:lnTo>
                    <a:pt x="6522" y="536"/>
                  </a:lnTo>
                  <a:lnTo>
                    <a:pt x="6515" y="524"/>
                  </a:lnTo>
                  <a:lnTo>
                    <a:pt x="6509" y="514"/>
                  </a:lnTo>
                  <a:lnTo>
                    <a:pt x="6502" y="504"/>
                  </a:lnTo>
                  <a:lnTo>
                    <a:pt x="6494" y="495"/>
                  </a:lnTo>
                  <a:lnTo>
                    <a:pt x="6487" y="486"/>
                  </a:lnTo>
                  <a:lnTo>
                    <a:pt x="6479" y="478"/>
                  </a:lnTo>
                  <a:lnTo>
                    <a:pt x="6472" y="470"/>
                  </a:lnTo>
                  <a:lnTo>
                    <a:pt x="6464" y="464"/>
                  </a:lnTo>
                  <a:lnTo>
                    <a:pt x="6456" y="457"/>
                  </a:lnTo>
                  <a:lnTo>
                    <a:pt x="6448" y="452"/>
                  </a:lnTo>
                  <a:lnTo>
                    <a:pt x="6440" y="446"/>
                  </a:lnTo>
                  <a:lnTo>
                    <a:pt x="6431" y="442"/>
                  </a:lnTo>
                  <a:lnTo>
                    <a:pt x="6423" y="438"/>
                  </a:lnTo>
                  <a:lnTo>
                    <a:pt x="6414" y="434"/>
                  </a:lnTo>
                  <a:lnTo>
                    <a:pt x="6405" y="431"/>
                  </a:lnTo>
                  <a:lnTo>
                    <a:pt x="6396" y="429"/>
                  </a:lnTo>
                  <a:lnTo>
                    <a:pt x="6386" y="427"/>
                  </a:lnTo>
                  <a:lnTo>
                    <a:pt x="6377" y="426"/>
                  </a:lnTo>
                  <a:lnTo>
                    <a:pt x="6367" y="425"/>
                  </a:lnTo>
                  <a:lnTo>
                    <a:pt x="6367" y="305"/>
                  </a:lnTo>
                  <a:lnTo>
                    <a:pt x="6381" y="306"/>
                  </a:lnTo>
                  <a:lnTo>
                    <a:pt x="6394" y="308"/>
                  </a:lnTo>
                  <a:lnTo>
                    <a:pt x="6407" y="310"/>
                  </a:lnTo>
                  <a:lnTo>
                    <a:pt x="6420" y="314"/>
                  </a:lnTo>
                  <a:lnTo>
                    <a:pt x="6433" y="318"/>
                  </a:lnTo>
                  <a:lnTo>
                    <a:pt x="6445" y="323"/>
                  </a:lnTo>
                  <a:lnTo>
                    <a:pt x="6457" y="329"/>
                  </a:lnTo>
                  <a:lnTo>
                    <a:pt x="6469" y="335"/>
                  </a:lnTo>
                  <a:lnTo>
                    <a:pt x="6482" y="343"/>
                  </a:lnTo>
                  <a:lnTo>
                    <a:pt x="6494" y="352"/>
                  </a:lnTo>
                  <a:lnTo>
                    <a:pt x="6507" y="362"/>
                  </a:lnTo>
                  <a:lnTo>
                    <a:pt x="6518" y="373"/>
                  </a:lnTo>
                  <a:lnTo>
                    <a:pt x="6529" y="385"/>
                  </a:lnTo>
                  <a:lnTo>
                    <a:pt x="6540" y="399"/>
                  </a:lnTo>
                  <a:lnTo>
                    <a:pt x="6550" y="413"/>
                  </a:lnTo>
                  <a:lnTo>
                    <a:pt x="6561" y="428"/>
                  </a:lnTo>
                  <a:lnTo>
                    <a:pt x="6561" y="324"/>
                  </a:lnTo>
                  <a:lnTo>
                    <a:pt x="6670" y="324"/>
                  </a:lnTo>
                  <a:lnTo>
                    <a:pt x="6670" y="1062"/>
                  </a:lnTo>
                  <a:lnTo>
                    <a:pt x="6669" y="1110"/>
                  </a:lnTo>
                  <a:lnTo>
                    <a:pt x="6668" y="1154"/>
                  </a:lnTo>
                  <a:lnTo>
                    <a:pt x="6665" y="1194"/>
                  </a:lnTo>
                  <a:lnTo>
                    <a:pt x="6662" y="1231"/>
                  </a:lnTo>
                  <a:lnTo>
                    <a:pt x="6657" y="1264"/>
                  </a:lnTo>
                  <a:lnTo>
                    <a:pt x="6652" y="1294"/>
                  </a:lnTo>
                  <a:lnTo>
                    <a:pt x="6645" y="1320"/>
                  </a:lnTo>
                  <a:lnTo>
                    <a:pt x="6638" y="1343"/>
                  </a:lnTo>
                  <a:lnTo>
                    <a:pt x="6629" y="1364"/>
                  </a:lnTo>
                  <a:lnTo>
                    <a:pt x="6619" y="1383"/>
                  </a:lnTo>
                  <a:lnTo>
                    <a:pt x="6608" y="1401"/>
                  </a:lnTo>
                  <a:lnTo>
                    <a:pt x="6595" y="1418"/>
                  </a:lnTo>
                  <a:lnTo>
                    <a:pt x="6581" y="1434"/>
                  </a:lnTo>
                  <a:lnTo>
                    <a:pt x="6566" y="1449"/>
                  </a:lnTo>
                  <a:lnTo>
                    <a:pt x="6550" y="1463"/>
                  </a:lnTo>
                  <a:lnTo>
                    <a:pt x="6533" y="1476"/>
                  </a:lnTo>
                  <a:lnTo>
                    <a:pt x="6515" y="1486"/>
                  </a:lnTo>
                  <a:lnTo>
                    <a:pt x="6495" y="1496"/>
                  </a:lnTo>
                  <a:lnTo>
                    <a:pt x="6476" y="1504"/>
                  </a:lnTo>
                  <a:lnTo>
                    <a:pt x="6456" y="1511"/>
                  </a:lnTo>
                  <a:lnTo>
                    <a:pt x="6435" y="1516"/>
                  </a:lnTo>
                  <a:lnTo>
                    <a:pt x="6413" y="1520"/>
                  </a:lnTo>
                  <a:lnTo>
                    <a:pt x="6390" y="1523"/>
                  </a:lnTo>
                  <a:lnTo>
                    <a:pt x="6367" y="1524"/>
                  </a:lnTo>
                  <a:close/>
                  <a:moveTo>
                    <a:pt x="6930" y="166"/>
                  </a:moveTo>
                  <a:lnTo>
                    <a:pt x="6930" y="166"/>
                  </a:lnTo>
                  <a:lnTo>
                    <a:pt x="6930" y="0"/>
                  </a:lnTo>
                  <a:lnTo>
                    <a:pt x="7048" y="0"/>
                  </a:lnTo>
                  <a:lnTo>
                    <a:pt x="7048" y="166"/>
                  </a:lnTo>
                  <a:lnTo>
                    <a:pt x="6930" y="166"/>
                  </a:lnTo>
                  <a:close/>
                  <a:moveTo>
                    <a:pt x="6930" y="1178"/>
                  </a:moveTo>
                  <a:lnTo>
                    <a:pt x="6930" y="1178"/>
                  </a:lnTo>
                  <a:lnTo>
                    <a:pt x="6930" y="324"/>
                  </a:lnTo>
                  <a:lnTo>
                    <a:pt x="7048" y="324"/>
                  </a:lnTo>
                  <a:lnTo>
                    <a:pt x="7048" y="1178"/>
                  </a:lnTo>
                  <a:lnTo>
                    <a:pt x="6930" y="1178"/>
                  </a:lnTo>
                  <a:close/>
                  <a:moveTo>
                    <a:pt x="6367" y="305"/>
                  </a:moveTo>
                  <a:lnTo>
                    <a:pt x="6367" y="305"/>
                  </a:lnTo>
                  <a:lnTo>
                    <a:pt x="6367" y="425"/>
                  </a:lnTo>
                  <a:lnTo>
                    <a:pt x="6364" y="425"/>
                  </a:lnTo>
                  <a:lnTo>
                    <a:pt x="6360" y="425"/>
                  </a:lnTo>
                  <a:lnTo>
                    <a:pt x="6351" y="426"/>
                  </a:lnTo>
                  <a:lnTo>
                    <a:pt x="6342" y="427"/>
                  </a:lnTo>
                  <a:lnTo>
                    <a:pt x="6333" y="428"/>
                  </a:lnTo>
                  <a:lnTo>
                    <a:pt x="6325" y="430"/>
                  </a:lnTo>
                  <a:lnTo>
                    <a:pt x="6316" y="433"/>
                  </a:lnTo>
                  <a:lnTo>
                    <a:pt x="6308" y="436"/>
                  </a:lnTo>
                  <a:lnTo>
                    <a:pt x="6299" y="440"/>
                  </a:lnTo>
                  <a:lnTo>
                    <a:pt x="6291" y="445"/>
                  </a:lnTo>
                  <a:lnTo>
                    <a:pt x="6283" y="450"/>
                  </a:lnTo>
                  <a:lnTo>
                    <a:pt x="6275" y="456"/>
                  </a:lnTo>
                  <a:lnTo>
                    <a:pt x="6267" y="462"/>
                  </a:lnTo>
                  <a:lnTo>
                    <a:pt x="6260" y="469"/>
                  </a:lnTo>
                  <a:lnTo>
                    <a:pt x="6252" y="477"/>
                  </a:lnTo>
                  <a:lnTo>
                    <a:pt x="6245" y="485"/>
                  </a:lnTo>
                  <a:lnTo>
                    <a:pt x="6238" y="494"/>
                  </a:lnTo>
                  <a:lnTo>
                    <a:pt x="6231" y="504"/>
                  </a:lnTo>
                  <a:lnTo>
                    <a:pt x="6224" y="514"/>
                  </a:lnTo>
                  <a:lnTo>
                    <a:pt x="6218" y="524"/>
                  </a:lnTo>
                  <a:lnTo>
                    <a:pt x="6212" y="536"/>
                  </a:lnTo>
                  <a:lnTo>
                    <a:pt x="6206" y="547"/>
                  </a:lnTo>
                  <a:lnTo>
                    <a:pt x="6201" y="560"/>
                  </a:lnTo>
                  <a:lnTo>
                    <a:pt x="6197" y="573"/>
                  </a:lnTo>
                  <a:lnTo>
                    <a:pt x="6193" y="587"/>
                  </a:lnTo>
                  <a:lnTo>
                    <a:pt x="6189" y="601"/>
                  </a:lnTo>
                  <a:lnTo>
                    <a:pt x="6186" y="616"/>
                  </a:lnTo>
                  <a:lnTo>
                    <a:pt x="6183" y="631"/>
                  </a:lnTo>
                  <a:lnTo>
                    <a:pt x="6181" y="647"/>
                  </a:lnTo>
                  <a:lnTo>
                    <a:pt x="6179" y="664"/>
                  </a:lnTo>
                  <a:lnTo>
                    <a:pt x="6176" y="699"/>
                  </a:lnTo>
                  <a:lnTo>
                    <a:pt x="6175" y="736"/>
                  </a:lnTo>
                  <a:lnTo>
                    <a:pt x="6176" y="776"/>
                  </a:lnTo>
                  <a:lnTo>
                    <a:pt x="6179" y="814"/>
                  </a:lnTo>
                  <a:lnTo>
                    <a:pt x="6181" y="832"/>
                  </a:lnTo>
                  <a:lnTo>
                    <a:pt x="6183" y="849"/>
                  </a:lnTo>
                  <a:lnTo>
                    <a:pt x="6186" y="865"/>
                  </a:lnTo>
                  <a:lnTo>
                    <a:pt x="6189" y="881"/>
                  </a:lnTo>
                  <a:lnTo>
                    <a:pt x="6193" y="896"/>
                  </a:lnTo>
                  <a:lnTo>
                    <a:pt x="6197" y="910"/>
                  </a:lnTo>
                  <a:lnTo>
                    <a:pt x="6201" y="924"/>
                  </a:lnTo>
                  <a:lnTo>
                    <a:pt x="6206" y="936"/>
                  </a:lnTo>
                  <a:lnTo>
                    <a:pt x="6212" y="949"/>
                  </a:lnTo>
                  <a:lnTo>
                    <a:pt x="6217" y="960"/>
                  </a:lnTo>
                  <a:lnTo>
                    <a:pt x="6224" y="971"/>
                  </a:lnTo>
                  <a:lnTo>
                    <a:pt x="6230" y="981"/>
                  </a:lnTo>
                  <a:lnTo>
                    <a:pt x="6238" y="990"/>
                  </a:lnTo>
                  <a:lnTo>
                    <a:pt x="6245" y="999"/>
                  </a:lnTo>
                  <a:lnTo>
                    <a:pt x="6252" y="1007"/>
                  </a:lnTo>
                  <a:lnTo>
                    <a:pt x="6260" y="1014"/>
                  </a:lnTo>
                  <a:lnTo>
                    <a:pt x="6268" y="1021"/>
                  </a:lnTo>
                  <a:lnTo>
                    <a:pt x="6276" y="1028"/>
                  </a:lnTo>
                  <a:lnTo>
                    <a:pt x="6284" y="1033"/>
                  </a:lnTo>
                  <a:lnTo>
                    <a:pt x="6292" y="1038"/>
                  </a:lnTo>
                  <a:lnTo>
                    <a:pt x="6301" y="1043"/>
                  </a:lnTo>
                  <a:lnTo>
                    <a:pt x="6309" y="1047"/>
                  </a:lnTo>
                  <a:lnTo>
                    <a:pt x="6318" y="1050"/>
                  </a:lnTo>
                  <a:lnTo>
                    <a:pt x="6328" y="1053"/>
                  </a:lnTo>
                  <a:lnTo>
                    <a:pt x="6337" y="1055"/>
                  </a:lnTo>
                  <a:lnTo>
                    <a:pt x="6346" y="1056"/>
                  </a:lnTo>
                  <a:lnTo>
                    <a:pt x="6356" y="1057"/>
                  </a:lnTo>
                  <a:lnTo>
                    <a:pt x="6366" y="1058"/>
                  </a:lnTo>
                  <a:lnTo>
                    <a:pt x="6367" y="1058"/>
                  </a:lnTo>
                  <a:lnTo>
                    <a:pt x="6367" y="1178"/>
                  </a:lnTo>
                  <a:lnTo>
                    <a:pt x="6361" y="1178"/>
                  </a:lnTo>
                  <a:lnTo>
                    <a:pt x="6356" y="1178"/>
                  </a:lnTo>
                  <a:lnTo>
                    <a:pt x="6340" y="1178"/>
                  </a:lnTo>
                  <a:lnTo>
                    <a:pt x="6325" y="1177"/>
                  </a:lnTo>
                  <a:lnTo>
                    <a:pt x="6310" y="1175"/>
                  </a:lnTo>
                  <a:lnTo>
                    <a:pt x="6296" y="1172"/>
                  </a:lnTo>
                  <a:lnTo>
                    <a:pt x="6282" y="1168"/>
                  </a:lnTo>
                  <a:lnTo>
                    <a:pt x="6268" y="1163"/>
                  </a:lnTo>
                  <a:lnTo>
                    <a:pt x="6254" y="1158"/>
                  </a:lnTo>
                  <a:lnTo>
                    <a:pt x="6241" y="1152"/>
                  </a:lnTo>
                  <a:lnTo>
                    <a:pt x="6228" y="1145"/>
                  </a:lnTo>
                  <a:lnTo>
                    <a:pt x="6216" y="1137"/>
                  </a:lnTo>
                  <a:lnTo>
                    <a:pt x="6204" y="1128"/>
                  </a:lnTo>
                  <a:lnTo>
                    <a:pt x="6192" y="1119"/>
                  </a:lnTo>
                  <a:lnTo>
                    <a:pt x="6180" y="1108"/>
                  </a:lnTo>
                  <a:lnTo>
                    <a:pt x="6169" y="1097"/>
                  </a:lnTo>
                  <a:lnTo>
                    <a:pt x="6158" y="1085"/>
                  </a:lnTo>
                  <a:lnTo>
                    <a:pt x="6148" y="1072"/>
                  </a:lnTo>
                  <a:lnTo>
                    <a:pt x="6136" y="1056"/>
                  </a:lnTo>
                  <a:lnTo>
                    <a:pt x="6126" y="1039"/>
                  </a:lnTo>
                  <a:lnTo>
                    <a:pt x="6116" y="1023"/>
                  </a:lnTo>
                  <a:lnTo>
                    <a:pt x="6106" y="1005"/>
                  </a:lnTo>
                  <a:lnTo>
                    <a:pt x="6098" y="987"/>
                  </a:lnTo>
                  <a:lnTo>
                    <a:pt x="6090" y="968"/>
                  </a:lnTo>
                  <a:lnTo>
                    <a:pt x="6083" y="949"/>
                  </a:lnTo>
                  <a:lnTo>
                    <a:pt x="6077" y="929"/>
                  </a:lnTo>
                  <a:lnTo>
                    <a:pt x="6071" y="908"/>
                  </a:lnTo>
                  <a:lnTo>
                    <a:pt x="6066" y="887"/>
                  </a:lnTo>
                  <a:lnTo>
                    <a:pt x="6062" y="865"/>
                  </a:lnTo>
                  <a:lnTo>
                    <a:pt x="6059" y="842"/>
                  </a:lnTo>
                  <a:lnTo>
                    <a:pt x="6056" y="819"/>
                  </a:lnTo>
                  <a:lnTo>
                    <a:pt x="6054" y="795"/>
                  </a:lnTo>
                  <a:lnTo>
                    <a:pt x="6053" y="770"/>
                  </a:lnTo>
                  <a:lnTo>
                    <a:pt x="6053" y="745"/>
                  </a:lnTo>
                  <a:lnTo>
                    <a:pt x="6054" y="711"/>
                  </a:lnTo>
                  <a:lnTo>
                    <a:pt x="6056" y="678"/>
                  </a:lnTo>
                  <a:lnTo>
                    <a:pt x="6059" y="647"/>
                  </a:lnTo>
                  <a:lnTo>
                    <a:pt x="6063" y="616"/>
                  </a:lnTo>
                  <a:lnTo>
                    <a:pt x="6069" y="587"/>
                  </a:lnTo>
                  <a:lnTo>
                    <a:pt x="6077" y="558"/>
                  </a:lnTo>
                  <a:lnTo>
                    <a:pt x="6085" y="531"/>
                  </a:lnTo>
                  <a:lnTo>
                    <a:pt x="6095" y="505"/>
                  </a:lnTo>
                  <a:lnTo>
                    <a:pt x="6106" y="480"/>
                  </a:lnTo>
                  <a:lnTo>
                    <a:pt x="6117" y="457"/>
                  </a:lnTo>
                  <a:lnTo>
                    <a:pt x="6130" y="435"/>
                  </a:lnTo>
                  <a:lnTo>
                    <a:pt x="6143" y="416"/>
                  </a:lnTo>
                  <a:lnTo>
                    <a:pt x="6157" y="398"/>
                  </a:lnTo>
                  <a:lnTo>
                    <a:pt x="6172" y="380"/>
                  </a:lnTo>
                  <a:lnTo>
                    <a:pt x="6188" y="366"/>
                  </a:lnTo>
                  <a:lnTo>
                    <a:pt x="6204" y="353"/>
                  </a:lnTo>
                  <a:lnTo>
                    <a:pt x="6222" y="342"/>
                  </a:lnTo>
                  <a:lnTo>
                    <a:pt x="6239" y="332"/>
                  </a:lnTo>
                  <a:lnTo>
                    <a:pt x="6258" y="323"/>
                  </a:lnTo>
                  <a:lnTo>
                    <a:pt x="6276" y="317"/>
                  </a:lnTo>
                  <a:lnTo>
                    <a:pt x="6296" y="311"/>
                  </a:lnTo>
                  <a:lnTo>
                    <a:pt x="6315" y="308"/>
                  </a:lnTo>
                  <a:lnTo>
                    <a:pt x="6336" y="305"/>
                  </a:lnTo>
                  <a:lnTo>
                    <a:pt x="6356" y="305"/>
                  </a:lnTo>
                  <a:lnTo>
                    <a:pt x="6362" y="305"/>
                  </a:lnTo>
                  <a:lnTo>
                    <a:pt x="6367" y="305"/>
                  </a:lnTo>
                  <a:close/>
                  <a:moveTo>
                    <a:pt x="6367" y="1404"/>
                  </a:moveTo>
                  <a:lnTo>
                    <a:pt x="6367" y="1404"/>
                  </a:lnTo>
                  <a:lnTo>
                    <a:pt x="6367" y="1524"/>
                  </a:lnTo>
                  <a:lnTo>
                    <a:pt x="6361" y="1524"/>
                  </a:lnTo>
                  <a:lnTo>
                    <a:pt x="6356" y="1524"/>
                  </a:lnTo>
                  <a:lnTo>
                    <a:pt x="6339" y="1524"/>
                  </a:lnTo>
                  <a:lnTo>
                    <a:pt x="6323" y="1523"/>
                  </a:lnTo>
                  <a:lnTo>
                    <a:pt x="6307" y="1522"/>
                  </a:lnTo>
                  <a:lnTo>
                    <a:pt x="6292" y="1520"/>
                  </a:lnTo>
                  <a:lnTo>
                    <a:pt x="6277" y="1517"/>
                  </a:lnTo>
                  <a:lnTo>
                    <a:pt x="6263" y="1514"/>
                  </a:lnTo>
                  <a:lnTo>
                    <a:pt x="6249" y="1510"/>
                  </a:lnTo>
                  <a:lnTo>
                    <a:pt x="6236" y="1506"/>
                  </a:lnTo>
                  <a:lnTo>
                    <a:pt x="6223" y="1501"/>
                  </a:lnTo>
                  <a:lnTo>
                    <a:pt x="6211" y="1496"/>
                  </a:lnTo>
                  <a:lnTo>
                    <a:pt x="6199" y="1490"/>
                  </a:lnTo>
                  <a:lnTo>
                    <a:pt x="6187" y="1483"/>
                  </a:lnTo>
                  <a:lnTo>
                    <a:pt x="6177" y="1476"/>
                  </a:lnTo>
                  <a:lnTo>
                    <a:pt x="6166" y="1468"/>
                  </a:lnTo>
                  <a:lnTo>
                    <a:pt x="6156" y="1460"/>
                  </a:lnTo>
                  <a:lnTo>
                    <a:pt x="6147" y="1451"/>
                  </a:lnTo>
                  <a:lnTo>
                    <a:pt x="6138" y="1442"/>
                  </a:lnTo>
                  <a:lnTo>
                    <a:pt x="6130" y="1432"/>
                  </a:lnTo>
                  <a:lnTo>
                    <a:pt x="6122" y="1422"/>
                  </a:lnTo>
                  <a:lnTo>
                    <a:pt x="6115" y="1411"/>
                  </a:lnTo>
                  <a:lnTo>
                    <a:pt x="6109" y="1400"/>
                  </a:lnTo>
                  <a:lnTo>
                    <a:pt x="6103" y="1388"/>
                  </a:lnTo>
                  <a:lnTo>
                    <a:pt x="6098" y="1376"/>
                  </a:lnTo>
                  <a:lnTo>
                    <a:pt x="6093" y="1364"/>
                  </a:lnTo>
                  <a:lnTo>
                    <a:pt x="6089" y="1351"/>
                  </a:lnTo>
                  <a:lnTo>
                    <a:pt x="6085" y="1338"/>
                  </a:lnTo>
                  <a:lnTo>
                    <a:pt x="6082" y="1324"/>
                  </a:lnTo>
                  <a:lnTo>
                    <a:pt x="6080" y="1310"/>
                  </a:lnTo>
                  <a:lnTo>
                    <a:pt x="6078" y="1295"/>
                  </a:lnTo>
                  <a:lnTo>
                    <a:pt x="6077" y="1280"/>
                  </a:lnTo>
                  <a:lnTo>
                    <a:pt x="6076" y="1265"/>
                  </a:lnTo>
                  <a:lnTo>
                    <a:pt x="6076" y="1249"/>
                  </a:lnTo>
                  <a:lnTo>
                    <a:pt x="6192" y="1270"/>
                  </a:lnTo>
                  <a:lnTo>
                    <a:pt x="6194" y="1286"/>
                  </a:lnTo>
                  <a:lnTo>
                    <a:pt x="6198" y="1302"/>
                  </a:lnTo>
                  <a:lnTo>
                    <a:pt x="6202" y="1316"/>
                  </a:lnTo>
                  <a:lnTo>
                    <a:pt x="6208" y="1329"/>
                  </a:lnTo>
                  <a:lnTo>
                    <a:pt x="6215" y="1342"/>
                  </a:lnTo>
                  <a:lnTo>
                    <a:pt x="6222" y="1353"/>
                  </a:lnTo>
                  <a:lnTo>
                    <a:pt x="6231" y="1363"/>
                  </a:lnTo>
                  <a:lnTo>
                    <a:pt x="6240" y="1371"/>
                  </a:lnTo>
                  <a:lnTo>
                    <a:pt x="6251" y="1379"/>
                  </a:lnTo>
                  <a:lnTo>
                    <a:pt x="6262" y="1386"/>
                  </a:lnTo>
                  <a:lnTo>
                    <a:pt x="6275" y="1392"/>
                  </a:lnTo>
                  <a:lnTo>
                    <a:pt x="6288" y="1396"/>
                  </a:lnTo>
                  <a:lnTo>
                    <a:pt x="6302" y="1400"/>
                  </a:lnTo>
                  <a:lnTo>
                    <a:pt x="6318" y="1403"/>
                  </a:lnTo>
                  <a:lnTo>
                    <a:pt x="6334" y="1404"/>
                  </a:lnTo>
                  <a:lnTo>
                    <a:pt x="6352" y="1405"/>
                  </a:lnTo>
                  <a:lnTo>
                    <a:pt x="6359" y="1404"/>
                  </a:lnTo>
                  <a:lnTo>
                    <a:pt x="6367" y="1404"/>
                  </a:lnTo>
                  <a:close/>
                  <a:moveTo>
                    <a:pt x="5552" y="1198"/>
                  </a:moveTo>
                  <a:lnTo>
                    <a:pt x="5552" y="1198"/>
                  </a:lnTo>
                  <a:lnTo>
                    <a:pt x="5552" y="1079"/>
                  </a:lnTo>
                  <a:lnTo>
                    <a:pt x="5555" y="1079"/>
                  </a:lnTo>
                  <a:lnTo>
                    <a:pt x="5565" y="1079"/>
                  </a:lnTo>
                  <a:lnTo>
                    <a:pt x="5575" y="1078"/>
                  </a:lnTo>
                  <a:lnTo>
                    <a:pt x="5585" y="1076"/>
                  </a:lnTo>
                  <a:lnTo>
                    <a:pt x="5595" y="1074"/>
                  </a:lnTo>
                  <a:lnTo>
                    <a:pt x="5605" y="1071"/>
                  </a:lnTo>
                  <a:lnTo>
                    <a:pt x="5614" y="1067"/>
                  </a:lnTo>
                  <a:lnTo>
                    <a:pt x="5623" y="1062"/>
                  </a:lnTo>
                  <a:lnTo>
                    <a:pt x="5633" y="1057"/>
                  </a:lnTo>
                  <a:lnTo>
                    <a:pt x="5641" y="1052"/>
                  </a:lnTo>
                  <a:lnTo>
                    <a:pt x="5650" y="1046"/>
                  </a:lnTo>
                  <a:lnTo>
                    <a:pt x="5659" y="1039"/>
                  </a:lnTo>
                  <a:lnTo>
                    <a:pt x="5667" y="1032"/>
                  </a:lnTo>
                  <a:lnTo>
                    <a:pt x="5675" y="1024"/>
                  </a:lnTo>
                  <a:lnTo>
                    <a:pt x="5683" y="1015"/>
                  </a:lnTo>
                  <a:lnTo>
                    <a:pt x="5691" y="1006"/>
                  </a:lnTo>
                  <a:lnTo>
                    <a:pt x="5698" y="996"/>
                  </a:lnTo>
                  <a:lnTo>
                    <a:pt x="5705" y="986"/>
                  </a:lnTo>
                  <a:lnTo>
                    <a:pt x="5712" y="975"/>
                  </a:lnTo>
                  <a:lnTo>
                    <a:pt x="5719" y="963"/>
                  </a:lnTo>
                  <a:lnTo>
                    <a:pt x="5724" y="950"/>
                  </a:lnTo>
                  <a:lnTo>
                    <a:pt x="5730" y="937"/>
                  </a:lnTo>
                  <a:lnTo>
                    <a:pt x="5735" y="924"/>
                  </a:lnTo>
                  <a:lnTo>
                    <a:pt x="5739" y="909"/>
                  </a:lnTo>
                  <a:lnTo>
                    <a:pt x="5743" y="894"/>
                  </a:lnTo>
                  <a:lnTo>
                    <a:pt x="5747" y="879"/>
                  </a:lnTo>
                  <a:lnTo>
                    <a:pt x="5750" y="862"/>
                  </a:lnTo>
                  <a:lnTo>
                    <a:pt x="5752" y="845"/>
                  </a:lnTo>
                  <a:lnTo>
                    <a:pt x="5754" y="828"/>
                  </a:lnTo>
                  <a:lnTo>
                    <a:pt x="5757" y="791"/>
                  </a:lnTo>
                  <a:lnTo>
                    <a:pt x="5758" y="751"/>
                  </a:lnTo>
                  <a:lnTo>
                    <a:pt x="5758" y="731"/>
                  </a:lnTo>
                  <a:lnTo>
                    <a:pt x="5757" y="711"/>
                  </a:lnTo>
                  <a:lnTo>
                    <a:pt x="5756" y="692"/>
                  </a:lnTo>
                  <a:lnTo>
                    <a:pt x="5754" y="674"/>
                  </a:lnTo>
                  <a:lnTo>
                    <a:pt x="5752" y="656"/>
                  </a:lnTo>
                  <a:lnTo>
                    <a:pt x="5750" y="640"/>
                  </a:lnTo>
                  <a:lnTo>
                    <a:pt x="5747" y="623"/>
                  </a:lnTo>
                  <a:lnTo>
                    <a:pt x="5743" y="608"/>
                  </a:lnTo>
                  <a:lnTo>
                    <a:pt x="5739" y="593"/>
                  </a:lnTo>
                  <a:lnTo>
                    <a:pt x="5735" y="578"/>
                  </a:lnTo>
                  <a:lnTo>
                    <a:pt x="5730" y="565"/>
                  </a:lnTo>
                  <a:lnTo>
                    <a:pt x="5724" y="552"/>
                  </a:lnTo>
                  <a:lnTo>
                    <a:pt x="5718" y="539"/>
                  </a:lnTo>
                  <a:lnTo>
                    <a:pt x="5712" y="527"/>
                  </a:lnTo>
                  <a:lnTo>
                    <a:pt x="5705" y="516"/>
                  </a:lnTo>
                  <a:lnTo>
                    <a:pt x="5698" y="506"/>
                  </a:lnTo>
                  <a:lnTo>
                    <a:pt x="5690" y="496"/>
                  </a:lnTo>
                  <a:lnTo>
                    <a:pt x="5683" y="487"/>
                  </a:lnTo>
                  <a:lnTo>
                    <a:pt x="5675" y="479"/>
                  </a:lnTo>
                  <a:lnTo>
                    <a:pt x="5667" y="471"/>
                  </a:lnTo>
                  <a:lnTo>
                    <a:pt x="5658" y="464"/>
                  </a:lnTo>
                  <a:lnTo>
                    <a:pt x="5650" y="457"/>
                  </a:lnTo>
                  <a:lnTo>
                    <a:pt x="5641" y="451"/>
                  </a:lnTo>
                  <a:lnTo>
                    <a:pt x="5632" y="446"/>
                  </a:lnTo>
                  <a:lnTo>
                    <a:pt x="5623" y="441"/>
                  </a:lnTo>
                  <a:lnTo>
                    <a:pt x="5613" y="437"/>
                  </a:lnTo>
                  <a:lnTo>
                    <a:pt x="5604" y="434"/>
                  </a:lnTo>
                  <a:lnTo>
                    <a:pt x="5594" y="431"/>
                  </a:lnTo>
                  <a:lnTo>
                    <a:pt x="5584" y="429"/>
                  </a:lnTo>
                  <a:lnTo>
                    <a:pt x="5573" y="427"/>
                  </a:lnTo>
                  <a:lnTo>
                    <a:pt x="5563" y="426"/>
                  </a:lnTo>
                  <a:lnTo>
                    <a:pt x="5552" y="425"/>
                  </a:lnTo>
                  <a:lnTo>
                    <a:pt x="5552" y="305"/>
                  </a:lnTo>
                  <a:lnTo>
                    <a:pt x="5552" y="305"/>
                  </a:lnTo>
                  <a:lnTo>
                    <a:pt x="5569" y="305"/>
                  </a:lnTo>
                  <a:lnTo>
                    <a:pt x="5586" y="306"/>
                  </a:lnTo>
                  <a:lnTo>
                    <a:pt x="5603" y="309"/>
                  </a:lnTo>
                  <a:lnTo>
                    <a:pt x="5619" y="312"/>
                  </a:lnTo>
                  <a:lnTo>
                    <a:pt x="5635" y="316"/>
                  </a:lnTo>
                  <a:lnTo>
                    <a:pt x="5650" y="320"/>
                  </a:lnTo>
                  <a:lnTo>
                    <a:pt x="5665" y="326"/>
                  </a:lnTo>
                  <a:lnTo>
                    <a:pt x="5680" y="333"/>
                  </a:lnTo>
                  <a:lnTo>
                    <a:pt x="5694" y="340"/>
                  </a:lnTo>
                  <a:lnTo>
                    <a:pt x="5709" y="349"/>
                  </a:lnTo>
                  <a:lnTo>
                    <a:pt x="5722" y="358"/>
                  </a:lnTo>
                  <a:lnTo>
                    <a:pt x="5736" y="368"/>
                  </a:lnTo>
                  <a:lnTo>
                    <a:pt x="5749" y="379"/>
                  </a:lnTo>
                  <a:lnTo>
                    <a:pt x="5761" y="391"/>
                  </a:lnTo>
                  <a:lnTo>
                    <a:pt x="5773" y="405"/>
                  </a:lnTo>
                  <a:lnTo>
                    <a:pt x="5785" y="418"/>
                  </a:lnTo>
                  <a:lnTo>
                    <a:pt x="5797" y="433"/>
                  </a:lnTo>
                  <a:lnTo>
                    <a:pt x="5807" y="448"/>
                  </a:lnTo>
                  <a:lnTo>
                    <a:pt x="5817" y="464"/>
                  </a:lnTo>
                  <a:lnTo>
                    <a:pt x="5827" y="481"/>
                  </a:lnTo>
                  <a:lnTo>
                    <a:pt x="5835" y="498"/>
                  </a:lnTo>
                  <a:lnTo>
                    <a:pt x="5843" y="516"/>
                  </a:lnTo>
                  <a:lnTo>
                    <a:pt x="5850" y="535"/>
                  </a:lnTo>
                  <a:lnTo>
                    <a:pt x="5856" y="555"/>
                  </a:lnTo>
                  <a:lnTo>
                    <a:pt x="5861" y="576"/>
                  </a:lnTo>
                  <a:lnTo>
                    <a:pt x="5866" y="597"/>
                  </a:lnTo>
                  <a:lnTo>
                    <a:pt x="5870" y="620"/>
                  </a:lnTo>
                  <a:lnTo>
                    <a:pt x="5873" y="643"/>
                  </a:lnTo>
                  <a:lnTo>
                    <a:pt x="5876" y="666"/>
                  </a:lnTo>
                  <a:lnTo>
                    <a:pt x="5878" y="691"/>
                  </a:lnTo>
                  <a:lnTo>
                    <a:pt x="5879" y="716"/>
                  </a:lnTo>
                  <a:lnTo>
                    <a:pt x="5879" y="742"/>
                  </a:lnTo>
                  <a:lnTo>
                    <a:pt x="5879" y="771"/>
                  </a:lnTo>
                  <a:lnTo>
                    <a:pt x="5878" y="798"/>
                  </a:lnTo>
                  <a:lnTo>
                    <a:pt x="5876" y="824"/>
                  </a:lnTo>
                  <a:lnTo>
                    <a:pt x="5874" y="850"/>
                  </a:lnTo>
                  <a:lnTo>
                    <a:pt x="5870" y="874"/>
                  </a:lnTo>
                  <a:lnTo>
                    <a:pt x="5866" y="898"/>
                  </a:lnTo>
                  <a:lnTo>
                    <a:pt x="5862" y="921"/>
                  </a:lnTo>
                  <a:lnTo>
                    <a:pt x="5856" y="943"/>
                  </a:lnTo>
                  <a:lnTo>
                    <a:pt x="5850" y="963"/>
                  </a:lnTo>
                  <a:lnTo>
                    <a:pt x="5843" y="983"/>
                  </a:lnTo>
                  <a:lnTo>
                    <a:pt x="5836" y="1003"/>
                  </a:lnTo>
                  <a:lnTo>
                    <a:pt x="5827" y="1021"/>
                  </a:lnTo>
                  <a:lnTo>
                    <a:pt x="5818" y="1038"/>
                  </a:lnTo>
                  <a:lnTo>
                    <a:pt x="5809" y="1054"/>
                  </a:lnTo>
                  <a:lnTo>
                    <a:pt x="5798" y="1071"/>
                  </a:lnTo>
                  <a:lnTo>
                    <a:pt x="5787" y="1085"/>
                  </a:lnTo>
                  <a:lnTo>
                    <a:pt x="5775" y="1099"/>
                  </a:lnTo>
                  <a:lnTo>
                    <a:pt x="5763" y="1112"/>
                  </a:lnTo>
                  <a:lnTo>
                    <a:pt x="5751" y="1123"/>
                  </a:lnTo>
                  <a:lnTo>
                    <a:pt x="5738" y="1134"/>
                  </a:lnTo>
                  <a:lnTo>
                    <a:pt x="5724" y="1144"/>
                  </a:lnTo>
                  <a:lnTo>
                    <a:pt x="5711" y="1154"/>
                  </a:lnTo>
                  <a:lnTo>
                    <a:pt x="5696" y="1162"/>
                  </a:lnTo>
                  <a:lnTo>
                    <a:pt x="5682" y="1169"/>
                  </a:lnTo>
                  <a:lnTo>
                    <a:pt x="5667" y="1176"/>
                  </a:lnTo>
                  <a:lnTo>
                    <a:pt x="5652" y="1182"/>
                  </a:lnTo>
                  <a:lnTo>
                    <a:pt x="5636" y="1187"/>
                  </a:lnTo>
                  <a:lnTo>
                    <a:pt x="5620" y="1191"/>
                  </a:lnTo>
                  <a:lnTo>
                    <a:pt x="5604" y="1194"/>
                  </a:lnTo>
                  <a:lnTo>
                    <a:pt x="5587" y="1196"/>
                  </a:lnTo>
                  <a:lnTo>
                    <a:pt x="5570" y="1197"/>
                  </a:lnTo>
                  <a:lnTo>
                    <a:pt x="5552" y="1198"/>
                  </a:lnTo>
                  <a:close/>
                  <a:moveTo>
                    <a:pt x="5552" y="305"/>
                  </a:moveTo>
                  <a:lnTo>
                    <a:pt x="5552" y="305"/>
                  </a:lnTo>
                  <a:lnTo>
                    <a:pt x="5552" y="425"/>
                  </a:lnTo>
                  <a:lnTo>
                    <a:pt x="5549" y="425"/>
                  </a:lnTo>
                  <a:lnTo>
                    <a:pt x="5538" y="426"/>
                  </a:lnTo>
                  <a:lnTo>
                    <a:pt x="5528" y="427"/>
                  </a:lnTo>
                  <a:lnTo>
                    <a:pt x="5518" y="428"/>
                  </a:lnTo>
                  <a:lnTo>
                    <a:pt x="5508" y="430"/>
                  </a:lnTo>
                  <a:lnTo>
                    <a:pt x="5498" y="433"/>
                  </a:lnTo>
                  <a:lnTo>
                    <a:pt x="5489" y="437"/>
                  </a:lnTo>
                  <a:lnTo>
                    <a:pt x="5480" y="441"/>
                  </a:lnTo>
                  <a:lnTo>
                    <a:pt x="5471" y="446"/>
                  </a:lnTo>
                  <a:lnTo>
                    <a:pt x="5462" y="451"/>
                  </a:lnTo>
                  <a:lnTo>
                    <a:pt x="5453" y="457"/>
                  </a:lnTo>
                  <a:lnTo>
                    <a:pt x="5444" y="464"/>
                  </a:lnTo>
                  <a:lnTo>
                    <a:pt x="5436" y="471"/>
                  </a:lnTo>
                  <a:lnTo>
                    <a:pt x="5428" y="479"/>
                  </a:lnTo>
                  <a:lnTo>
                    <a:pt x="5420" y="487"/>
                  </a:lnTo>
                  <a:lnTo>
                    <a:pt x="5412" y="497"/>
                  </a:lnTo>
                  <a:lnTo>
                    <a:pt x="5405" y="506"/>
                  </a:lnTo>
                  <a:lnTo>
                    <a:pt x="5398" y="517"/>
                  </a:lnTo>
                  <a:lnTo>
                    <a:pt x="5391" y="528"/>
                  </a:lnTo>
                  <a:lnTo>
                    <a:pt x="5385" y="540"/>
                  </a:lnTo>
                  <a:lnTo>
                    <a:pt x="5379" y="552"/>
                  </a:lnTo>
                  <a:lnTo>
                    <a:pt x="5374" y="565"/>
                  </a:lnTo>
                  <a:lnTo>
                    <a:pt x="5369" y="579"/>
                  </a:lnTo>
                  <a:lnTo>
                    <a:pt x="5364" y="593"/>
                  </a:lnTo>
                  <a:lnTo>
                    <a:pt x="5360" y="608"/>
                  </a:lnTo>
                  <a:lnTo>
                    <a:pt x="5357" y="624"/>
                  </a:lnTo>
                  <a:lnTo>
                    <a:pt x="5354" y="640"/>
                  </a:lnTo>
                  <a:lnTo>
                    <a:pt x="5351" y="657"/>
                  </a:lnTo>
                  <a:lnTo>
                    <a:pt x="5349" y="674"/>
                  </a:lnTo>
                  <a:lnTo>
                    <a:pt x="5347" y="711"/>
                  </a:lnTo>
                  <a:lnTo>
                    <a:pt x="5346" y="751"/>
                  </a:lnTo>
                  <a:lnTo>
                    <a:pt x="5346" y="771"/>
                  </a:lnTo>
                  <a:lnTo>
                    <a:pt x="5347" y="791"/>
                  </a:lnTo>
                  <a:lnTo>
                    <a:pt x="5348" y="810"/>
                  </a:lnTo>
                  <a:lnTo>
                    <a:pt x="5349" y="828"/>
                  </a:lnTo>
                  <a:lnTo>
                    <a:pt x="5351" y="846"/>
                  </a:lnTo>
                  <a:lnTo>
                    <a:pt x="5354" y="863"/>
                  </a:lnTo>
                  <a:lnTo>
                    <a:pt x="5357" y="880"/>
                  </a:lnTo>
                  <a:lnTo>
                    <a:pt x="5361" y="895"/>
                  </a:lnTo>
                  <a:lnTo>
                    <a:pt x="5365" y="910"/>
                  </a:lnTo>
                  <a:lnTo>
                    <a:pt x="5369" y="925"/>
                  </a:lnTo>
                  <a:lnTo>
                    <a:pt x="5374" y="938"/>
                  </a:lnTo>
                  <a:lnTo>
                    <a:pt x="5379" y="951"/>
                  </a:lnTo>
                  <a:lnTo>
                    <a:pt x="5385" y="964"/>
                  </a:lnTo>
                  <a:lnTo>
                    <a:pt x="5392" y="976"/>
                  </a:lnTo>
                  <a:lnTo>
                    <a:pt x="5398" y="987"/>
                  </a:lnTo>
                  <a:lnTo>
                    <a:pt x="5406" y="997"/>
                  </a:lnTo>
                  <a:lnTo>
                    <a:pt x="5413" y="1007"/>
                  </a:lnTo>
                  <a:lnTo>
                    <a:pt x="5421" y="1016"/>
                  </a:lnTo>
                  <a:lnTo>
                    <a:pt x="5429" y="1024"/>
                  </a:lnTo>
                  <a:lnTo>
                    <a:pt x="5437" y="1032"/>
                  </a:lnTo>
                  <a:lnTo>
                    <a:pt x="5445" y="1039"/>
                  </a:lnTo>
                  <a:lnTo>
                    <a:pt x="5454" y="1046"/>
                  </a:lnTo>
                  <a:lnTo>
                    <a:pt x="5463" y="1052"/>
                  </a:lnTo>
                  <a:lnTo>
                    <a:pt x="5472" y="1057"/>
                  </a:lnTo>
                  <a:lnTo>
                    <a:pt x="5481" y="1062"/>
                  </a:lnTo>
                  <a:lnTo>
                    <a:pt x="5491" y="1067"/>
                  </a:lnTo>
                  <a:lnTo>
                    <a:pt x="5500" y="1070"/>
                  </a:lnTo>
                  <a:lnTo>
                    <a:pt x="5510" y="1073"/>
                  </a:lnTo>
                  <a:lnTo>
                    <a:pt x="5520" y="1076"/>
                  </a:lnTo>
                  <a:lnTo>
                    <a:pt x="5531" y="1077"/>
                  </a:lnTo>
                  <a:lnTo>
                    <a:pt x="5541" y="1078"/>
                  </a:lnTo>
                  <a:lnTo>
                    <a:pt x="5552" y="1079"/>
                  </a:lnTo>
                  <a:lnTo>
                    <a:pt x="5552" y="1198"/>
                  </a:lnTo>
                  <a:lnTo>
                    <a:pt x="5535" y="1197"/>
                  </a:lnTo>
                  <a:lnTo>
                    <a:pt x="5518" y="1196"/>
                  </a:lnTo>
                  <a:lnTo>
                    <a:pt x="5501" y="1194"/>
                  </a:lnTo>
                  <a:lnTo>
                    <a:pt x="5485" y="1190"/>
                  </a:lnTo>
                  <a:lnTo>
                    <a:pt x="5469" y="1186"/>
                  </a:lnTo>
                  <a:lnTo>
                    <a:pt x="5453" y="1182"/>
                  </a:lnTo>
                  <a:lnTo>
                    <a:pt x="5438" y="1176"/>
                  </a:lnTo>
                  <a:lnTo>
                    <a:pt x="5423" y="1169"/>
                  </a:lnTo>
                  <a:lnTo>
                    <a:pt x="5409" y="1162"/>
                  </a:lnTo>
                  <a:lnTo>
                    <a:pt x="5395" y="1154"/>
                  </a:lnTo>
                  <a:lnTo>
                    <a:pt x="5381" y="1144"/>
                  </a:lnTo>
                  <a:lnTo>
                    <a:pt x="5368" y="1134"/>
                  </a:lnTo>
                  <a:lnTo>
                    <a:pt x="5355" y="1123"/>
                  </a:lnTo>
                  <a:lnTo>
                    <a:pt x="5342" y="1111"/>
                  </a:lnTo>
                  <a:lnTo>
                    <a:pt x="5330" y="1098"/>
                  </a:lnTo>
                  <a:lnTo>
                    <a:pt x="5318" y="1085"/>
                  </a:lnTo>
                  <a:lnTo>
                    <a:pt x="5307" y="1070"/>
                  </a:lnTo>
                  <a:lnTo>
                    <a:pt x="5296" y="1054"/>
                  </a:lnTo>
                  <a:lnTo>
                    <a:pt x="5286" y="1038"/>
                  </a:lnTo>
                  <a:lnTo>
                    <a:pt x="5277" y="1021"/>
                  </a:lnTo>
                  <a:lnTo>
                    <a:pt x="5269" y="1003"/>
                  </a:lnTo>
                  <a:lnTo>
                    <a:pt x="5261" y="984"/>
                  </a:lnTo>
                  <a:lnTo>
                    <a:pt x="5254" y="965"/>
                  </a:lnTo>
                  <a:lnTo>
                    <a:pt x="5248" y="944"/>
                  </a:lnTo>
                  <a:lnTo>
                    <a:pt x="5242" y="923"/>
                  </a:lnTo>
                  <a:lnTo>
                    <a:pt x="5237" y="901"/>
                  </a:lnTo>
                  <a:lnTo>
                    <a:pt x="5233" y="878"/>
                  </a:lnTo>
                  <a:lnTo>
                    <a:pt x="5230" y="854"/>
                  </a:lnTo>
                  <a:lnTo>
                    <a:pt x="5228" y="830"/>
                  </a:lnTo>
                  <a:lnTo>
                    <a:pt x="5226" y="804"/>
                  </a:lnTo>
                  <a:lnTo>
                    <a:pt x="5225" y="778"/>
                  </a:lnTo>
                  <a:lnTo>
                    <a:pt x="5224" y="751"/>
                  </a:lnTo>
                  <a:lnTo>
                    <a:pt x="5225" y="724"/>
                  </a:lnTo>
                  <a:lnTo>
                    <a:pt x="5226" y="698"/>
                  </a:lnTo>
                  <a:lnTo>
                    <a:pt x="5228" y="672"/>
                  </a:lnTo>
                  <a:lnTo>
                    <a:pt x="5230" y="647"/>
                  </a:lnTo>
                  <a:lnTo>
                    <a:pt x="5233" y="624"/>
                  </a:lnTo>
                  <a:lnTo>
                    <a:pt x="5237" y="601"/>
                  </a:lnTo>
                  <a:lnTo>
                    <a:pt x="5242" y="579"/>
                  </a:lnTo>
                  <a:lnTo>
                    <a:pt x="5247" y="557"/>
                  </a:lnTo>
                  <a:lnTo>
                    <a:pt x="5254" y="537"/>
                  </a:lnTo>
                  <a:lnTo>
                    <a:pt x="5261" y="518"/>
                  </a:lnTo>
                  <a:lnTo>
                    <a:pt x="5268" y="499"/>
                  </a:lnTo>
                  <a:lnTo>
                    <a:pt x="5277" y="481"/>
                  </a:lnTo>
                  <a:lnTo>
                    <a:pt x="5286" y="464"/>
                  </a:lnTo>
                  <a:lnTo>
                    <a:pt x="5295" y="448"/>
                  </a:lnTo>
                  <a:lnTo>
                    <a:pt x="5306" y="433"/>
                  </a:lnTo>
                  <a:lnTo>
                    <a:pt x="5317" y="418"/>
                  </a:lnTo>
                  <a:lnTo>
                    <a:pt x="5329" y="405"/>
                  </a:lnTo>
                  <a:lnTo>
                    <a:pt x="5341" y="391"/>
                  </a:lnTo>
                  <a:lnTo>
                    <a:pt x="5354" y="379"/>
                  </a:lnTo>
                  <a:lnTo>
                    <a:pt x="5367" y="368"/>
                  </a:lnTo>
                  <a:lnTo>
                    <a:pt x="5380" y="358"/>
                  </a:lnTo>
                  <a:lnTo>
                    <a:pt x="5394" y="349"/>
                  </a:lnTo>
                  <a:lnTo>
                    <a:pt x="5408" y="340"/>
                  </a:lnTo>
                  <a:lnTo>
                    <a:pt x="5422" y="333"/>
                  </a:lnTo>
                  <a:lnTo>
                    <a:pt x="5437" y="326"/>
                  </a:lnTo>
                  <a:lnTo>
                    <a:pt x="5452" y="320"/>
                  </a:lnTo>
                  <a:lnTo>
                    <a:pt x="5468" y="316"/>
                  </a:lnTo>
                  <a:lnTo>
                    <a:pt x="5484" y="312"/>
                  </a:lnTo>
                  <a:lnTo>
                    <a:pt x="5500" y="309"/>
                  </a:lnTo>
                  <a:lnTo>
                    <a:pt x="5517" y="306"/>
                  </a:lnTo>
                  <a:lnTo>
                    <a:pt x="5534" y="305"/>
                  </a:lnTo>
                  <a:lnTo>
                    <a:pt x="5552" y="305"/>
                  </a:lnTo>
                  <a:close/>
                  <a:moveTo>
                    <a:pt x="4340" y="1198"/>
                  </a:moveTo>
                  <a:lnTo>
                    <a:pt x="4340" y="1198"/>
                  </a:lnTo>
                  <a:lnTo>
                    <a:pt x="4340" y="1079"/>
                  </a:lnTo>
                  <a:lnTo>
                    <a:pt x="4343" y="1079"/>
                  </a:lnTo>
                  <a:lnTo>
                    <a:pt x="4354" y="1079"/>
                  </a:lnTo>
                  <a:lnTo>
                    <a:pt x="4364" y="1078"/>
                  </a:lnTo>
                  <a:lnTo>
                    <a:pt x="4374" y="1076"/>
                  </a:lnTo>
                  <a:lnTo>
                    <a:pt x="4384" y="1074"/>
                  </a:lnTo>
                  <a:lnTo>
                    <a:pt x="4393" y="1071"/>
                  </a:lnTo>
                  <a:lnTo>
                    <a:pt x="4403" y="1067"/>
                  </a:lnTo>
                  <a:lnTo>
                    <a:pt x="4412" y="1062"/>
                  </a:lnTo>
                  <a:lnTo>
                    <a:pt x="4421" y="1057"/>
                  </a:lnTo>
                  <a:lnTo>
                    <a:pt x="4430" y="1052"/>
                  </a:lnTo>
                  <a:lnTo>
                    <a:pt x="4439" y="1046"/>
                  </a:lnTo>
                  <a:lnTo>
                    <a:pt x="4447" y="1039"/>
                  </a:lnTo>
                  <a:lnTo>
                    <a:pt x="4455" y="1032"/>
                  </a:lnTo>
                  <a:lnTo>
                    <a:pt x="4463" y="1024"/>
                  </a:lnTo>
                  <a:lnTo>
                    <a:pt x="4471" y="1015"/>
                  </a:lnTo>
                  <a:lnTo>
                    <a:pt x="4479" y="1006"/>
                  </a:lnTo>
                  <a:lnTo>
                    <a:pt x="4487" y="996"/>
                  </a:lnTo>
                  <a:lnTo>
                    <a:pt x="4494" y="986"/>
                  </a:lnTo>
                  <a:lnTo>
                    <a:pt x="4501" y="975"/>
                  </a:lnTo>
                  <a:lnTo>
                    <a:pt x="4507" y="963"/>
                  </a:lnTo>
                  <a:lnTo>
                    <a:pt x="4513" y="950"/>
                  </a:lnTo>
                  <a:lnTo>
                    <a:pt x="4518" y="937"/>
                  </a:lnTo>
                  <a:lnTo>
                    <a:pt x="4523" y="924"/>
                  </a:lnTo>
                  <a:lnTo>
                    <a:pt x="4528" y="909"/>
                  </a:lnTo>
                  <a:lnTo>
                    <a:pt x="4532" y="894"/>
                  </a:lnTo>
                  <a:lnTo>
                    <a:pt x="4535" y="879"/>
                  </a:lnTo>
                  <a:lnTo>
                    <a:pt x="4538" y="862"/>
                  </a:lnTo>
                  <a:lnTo>
                    <a:pt x="4541" y="845"/>
                  </a:lnTo>
                  <a:lnTo>
                    <a:pt x="4543" y="828"/>
                  </a:lnTo>
                  <a:lnTo>
                    <a:pt x="4546" y="791"/>
                  </a:lnTo>
                  <a:lnTo>
                    <a:pt x="4547" y="751"/>
                  </a:lnTo>
                  <a:lnTo>
                    <a:pt x="4546" y="731"/>
                  </a:lnTo>
                  <a:lnTo>
                    <a:pt x="4546" y="711"/>
                  </a:lnTo>
                  <a:lnTo>
                    <a:pt x="4545" y="692"/>
                  </a:lnTo>
                  <a:lnTo>
                    <a:pt x="4543" y="674"/>
                  </a:lnTo>
                  <a:lnTo>
                    <a:pt x="4541" y="656"/>
                  </a:lnTo>
                  <a:lnTo>
                    <a:pt x="4538" y="640"/>
                  </a:lnTo>
                  <a:lnTo>
                    <a:pt x="4535" y="623"/>
                  </a:lnTo>
                  <a:lnTo>
                    <a:pt x="4531" y="608"/>
                  </a:lnTo>
                  <a:lnTo>
                    <a:pt x="4527" y="593"/>
                  </a:lnTo>
                  <a:lnTo>
                    <a:pt x="4523" y="578"/>
                  </a:lnTo>
                  <a:lnTo>
                    <a:pt x="4518" y="565"/>
                  </a:lnTo>
                  <a:lnTo>
                    <a:pt x="4513" y="552"/>
                  </a:lnTo>
                  <a:lnTo>
                    <a:pt x="4507" y="539"/>
                  </a:lnTo>
                  <a:lnTo>
                    <a:pt x="4500" y="527"/>
                  </a:lnTo>
                  <a:lnTo>
                    <a:pt x="4494" y="516"/>
                  </a:lnTo>
                  <a:lnTo>
                    <a:pt x="4486" y="506"/>
                  </a:lnTo>
                  <a:lnTo>
                    <a:pt x="4479" y="496"/>
                  </a:lnTo>
                  <a:lnTo>
                    <a:pt x="4471" y="487"/>
                  </a:lnTo>
                  <a:lnTo>
                    <a:pt x="4463" y="479"/>
                  </a:lnTo>
                  <a:lnTo>
                    <a:pt x="4455" y="471"/>
                  </a:lnTo>
                  <a:lnTo>
                    <a:pt x="4447" y="464"/>
                  </a:lnTo>
                  <a:lnTo>
                    <a:pt x="4438" y="457"/>
                  </a:lnTo>
                  <a:lnTo>
                    <a:pt x="4429" y="451"/>
                  </a:lnTo>
                  <a:lnTo>
                    <a:pt x="4420" y="446"/>
                  </a:lnTo>
                  <a:lnTo>
                    <a:pt x="4411" y="441"/>
                  </a:lnTo>
                  <a:lnTo>
                    <a:pt x="4402" y="437"/>
                  </a:lnTo>
                  <a:lnTo>
                    <a:pt x="4392" y="434"/>
                  </a:lnTo>
                  <a:lnTo>
                    <a:pt x="4382" y="431"/>
                  </a:lnTo>
                  <a:lnTo>
                    <a:pt x="4372" y="429"/>
                  </a:lnTo>
                  <a:lnTo>
                    <a:pt x="4362" y="427"/>
                  </a:lnTo>
                  <a:lnTo>
                    <a:pt x="4351" y="426"/>
                  </a:lnTo>
                  <a:lnTo>
                    <a:pt x="4340" y="425"/>
                  </a:lnTo>
                  <a:lnTo>
                    <a:pt x="4340" y="305"/>
                  </a:lnTo>
                  <a:lnTo>
                    <a:pt x="4358" y="305"/>
                  </a:lnTo>
                  <a:lnTo>
                    <a:pt x="4375" y="306"/>
                  </a:lnTo>
                  <a:lnTo>
                    <a:pt x="4391" y="309"/>
                  </a:lnTo>
                  <a:lnTo>
                    <a:pt x="4407" y="312"/>
                  </a:lnTo>
                  <a:lnTo>
                    <a:pt x="4423" y="316"/>
                  </a:lnTo>
                  <a:lnTo>
                    <a:pt x="4439" y="320"/>
                  </a:lnTo>
                  <a:lnTo>
                    <a:pt x="4454" y="326"/>
                  </a:lnTo>
                  <a:lnTo>
                    <a:pt x="4468" y="333"/>
                  </a:lnTo>
                  <a:lnTo>
                    <a:pt x="4483" y="340"/>
                  </a:lnTo>
                  <a:lnTo>
                    <a:pt x="4497" y="349"/>
                  </a:lnTo>
                  <a:lnTo>
                    <a:pt x="4511" y="358"/>
                  </a:lnTo>
                  <a:lnTo>
                    <a:pt x="4524" y="368"/>
                  </a:lnTo>
                  <a:lnTo>
                    <a:pt x="4537" y="379"/>
                  </a:lnTo>
                  <a:lnTo>
                    <a:pt x="4550" y="391"/>
                  </a:lnTo>
                  <a:lnTo>
                    <a:pt x="4562" y="405"/>
                  </a:lnTo>
                  <a:lnTo>
                    <a:pt x="4574" y="418"/>
                  </a:lnTo>
                  <a:lnTo>
                    <a:pt x="4585" y="433"/>
                  </a:lnTo>
                  <a:lnTo>
                    <a:pt x="4596" y="448"/>
                  </a:lnTo>
                  <a:lnTo>
                    <a:pt x="4606" y="464"/>
                  </a:lnTo>
                  <a:lnTo>
                    <a:pt x="4615" y="481"/>
                  </a:lnTo>
                  <a:lnTo>
                    <a:pt x="4623" y="498"/>
                  </a:lnTo>
                  <a:lnTo>
                    <a:pt x="4631" y="516"/>
                  </a:lnTo>
                  <a:lnTo>
                    <a:pt x="4638" y="535"/>
                  </a:lnTo>
                  <a:lnTo>
                    <a:pt x="4644" y="555"/>
                  </a:lnTo>
                  <a:lnTo>
                    <a:pt x="4650" y="576"/>
                  </a:lnTo>
                  <a:lnTo>
                    <a:pt x="4655" y="597"/>
                  </a:lnTo>
                  <a:lnTo>
                    <a:pt x="4659" y="620"/>
                  </a:lnTo>
                  <a:lnTo>
                    <a:pt x="4662" y="643"/>
                  </a:lnTo>
                  <a:lnTo>
                    <a:pt x="4664" y="666"/>
                  </a:lnTo>
                  <a:lnTo>
                    <a:pt x="4666" y="691"/>
                  </a:lnTo>
                  <a:lnTo>
                    <a:pt x="4667" y="716"/>
                  </a:lnTo>
                  <a:lnTo>
                    <a:pt x="4668" y="742"/>
                  </a:lnTo>
                  <a:lnTo>
                    <a:pt x="4667" y="771"/>
                  </a:lnTo>
                  <a:lnTo>
                    <a:pt x="4666" y="798"/>
                  </a:lnTo>
                  <a:lnTo>
                    <a:pt x="4664" y="824"/>
                  </a:lnTo>
                  <a:lnTo>
                    <a:pt x="4662" y="850"/>
                  </a:lnTo>
                  <a:lnTo>
                    <a:pt x="4659" y="874"/>
                  </a:lnTo>
                  <a:lnTo>
                    <a:pt x="4655" y="898"/>
                  </a:lnTo>
                  <a:lnTo>
                    <a:pt x="4650" y="921"/>
                  </a:lnTo>
                  <a:lnTo>
                    <a:pt x="4645" y="943"/>
                  </a:lnTo>
                  <a:lnTo>
                    <a:pt x="4639" y="963"/>
                  </a:lnTo>
                  <a:lnTo>
                    <a:pt x="4632" y="983"/>
                  </a:lnTo>
                  <a:lnTo>
                    <a:pt x="4624" y="1003"/>
                  </a:lnTo>
                  <a:lnTo>
                    <a:pt x="4616" y="1021"/>
                  </a:lnTo>
                  <a:lnTo>
                    <a:pt x="4607" y="1038"/>
                  </a:lnTo>
                  <a:lnTo>
                    <a:pt x="4597" y="1054"/>
                  </a:lnTo>
                  <a:lnTo>
                    <a:pt x="4587" y="1071"/>
                  </a:lnTo>
                  <a:lnTo>
                    <a:pt x="4575" y="1085"/>
                  </a:lnTo>
                  <a:lnTo>
                    <a:pt x="4564" y="1099"/>
                  </a:lnTo>
                  <a:lnTo>
                    <a:pt x="4551" y="1112"/>
                  </a:lnTo>
                  <a:lnTo>
                    <a:pt x="4539" y="1123"/>
                  </a:lnTo>
                  <a:lnTo>
                    <a:pt x="4526" y="1134"/>
                  </a:lnTo>
                  <a:lnTo>
                    <a:pt x="4513" y="1144"/>
                  </a:lnTo>
                  <a:lnTo>
                    <a:pt x="4499" y="1154"/>
                  </a:lnTo>
                  <a:lnTo>
                    <a:pt x="4485" y="1162"/>
                  </a:lnTo>
                  <a:lnTo>
                    <a:pt x="4470" y="1169"/>
                  </a:lnTo>
                  <a:lnTo>
                    <a:pt x="4456" y="1176"/>
                  </a:lnTo>
                  <a:lnTo>
                    <a:pt x="4440" y="1182"/>
                  </a:lnTo>
                  <a:lnTo>
                    <a:pt x="4425" y="1187"/>
                  </a:lnTo>
                  <a:lnTo>
                    <a:pt x="4409" y="1191"/>
                  </a:lnTo>
                  <a:lnTo>
                    <a:pt x="4392" y="1194"/>
                  </a:lnTo>
                  <a:lnTo>
                    <a:pt x="4375" y="1196"/>
                  </a:lnTo>
                  <a:lnTo>
                    <a:pt x="4358" y="1197"/>
                  </a:lnTo>
                  <a:lnTo>
                    <a:pt x="4340" y="1198"/>
                  </a:lnTo>
                  <a:close/>
                  <a:moveTo>
                    <a:pt x="4884" y="1178"/>
                  </a:moveTo>
                  <a:lnTo>
                    <a:pt x="4884" y="1178"/>
                  </a:lnTo>
                  <a:lnTo>
                    <a:pt x="4884" y="0"/>
                  </a:lnTo>
                  <a:lnTo>
                    <a:pt x="5003" y="0"/>
                  </a:lnTo>
                  <a:lnTo>
                    <a:pt x="5003" y="1178"/>
                  </a:lnTo>
                  <a:lnTo>
                    <a:pt x="4884" y="1178"/>
                  </a:lnTo>
                  <a:close/>
                  <a:moveTo>
                    <a:pt x="4340" y="305"/>
                  </a:moveTo>
                  <a:lnTo>
                    <a:pt x="4340" y="305"/>
                  </a:lnTo>
                  <a:lnTo>
                    <a:pt x="4340" y="425"/>
                  </a:lnTo>
                  <a:lnTo>
                    <a:pt x="4337" y="425"/>
                  </a:lnTo>
                  <a:lnTo>
                    <a:pt x="4327" y="426"/>
                  </a:lnTo>
                  <a:lnTo>
                    <a:pt x="4316" y="427"/>
                  </a:lnTo>
                  <a:lnTo>
                    <a:pt x="4306" y="428"/>
                  </a:lnTo>
                  <a:lnTo>
                    <a:pt x="4296" y="430"/>
                  </a:lnTo>
                  <a:lnTo>
                    <a:pt x="4287" y="433"/>
                  </a:lnTo>
                  <a:lnTo>
                    <a:pt x="4277" y="437"/>
                  </a:lnTo>
                  <a:lnTo>
                    <a:pt x="4268" y="441"/>
                  </a:lnTo>
                  <a:lnTo>
                    <a:pt x="4259" y="446"/>
                  </a:lnTo>
                  <a:lnTo>
                    <a:pt x="4250" y="451"/>
                  </a:lnTo>
                  <a:lnTo>
                    <a:pt x="4241" y="457"/>
                  </a:lnTo>
                  <a:lnTo>
                    <a:pt x="4233" y="464"/>
                  </a:lnTo>
                  <a:lnTo>
                    <a:pt x="4225" y="471"/>
                  </a:lnTo>
                  <a:lnTo>
                    <a:pt x="4216" y="479"/>
                  </a:lnTo>
                  <a:lnTo>
                    <a:pt x="4209" y="487"/>
                  </a:lnTo>
                  <a:lnTo>
                    <a:pt x="4201" y="497"/>
                  </a:lnTo>
                  <a:lnTo>
                    <a:pt x="4193" y="506"/>
                  </a:lnTo>
                  <a:lnTo>
                    <a:pt x="4186" y="517"/>
                  </a:lnTo>
                  <a:lnTo>
                    <a:pt x="4179" y="528"/>
                  </a:lnTo>
                  <a:lnTo>
                    <a:pt x="4173" y="540"/>
                  </a:lnTo>
                  <a:lnTo>
                    <a:pt x="4167" y="552"/>
                  </a:lnTo>
                  <a:lnTo>
                    <a:pt x="4162" y="565"/>
                  </a:lnTo>
                  <a:lnTo>
                    <a:pt x="4157" y="579"/>
                  </a:lnTo>
                  <a:lnTo>
                    <a:pt x="4153" y="593"/>
                  </a:lnTo>
                  <a:lnTo>
                    <a:pt x="4149" y="608"/>
                  </a:lnTo>
                  <a:lnTo>
                    <a:pt x="4145" y="624"/>
                  </a:lnTo>
                  <a:lnTo>
                    <a:pt x="4142" y="640"/>
                  </a:lnTo>
                  <a:lnTo>
                    <a:pt x="4140" y="657"/>
                  </a:lnTo>
                  <a:lnTo>
                    <a:pt x="4138" y="674"/>
                  </a:lnTo>
                  <a:lnTo>
                    <a:pt x="4135" y="711"/>
                  </a:lnTo>
                  <a:lnTo>
                    <a:pt x="4134" y="751"/>
                  </a:lnTo>
                  <a:lnTo>
                    <a:pt x="4135" y="791"/>
                  </a:lnTo>
                  <a:lnTo>
                    <a:pt x="4138" y="828"/>
                  </a:lnTo>
                  <a:lnTo>
                    <a:pt x="4140" y="846"/>
                  </a:lnTo>
                  <a:lnTo>
                    <a:pt x="4142" y="863"/>
                  </a:lnTo>
                  <a:lnTo>
                    <a:pt x="4146" y="880"/>
                  </a:lnTo>
                  <a:lnTo>
                    <a:pt x="4149" y="895"/>
                  </a:lnTo>
                  <a:lnTo>
                    <a:pt x="4153" y="910"/>
                  </a:lnTo>
                  <a:lnTo>
                    <a:pt x="4157" y="925"/>
                  </a:lnTo>
                  <a:lnTo>
                    <a:pt x="4162" y="938"/>
                  </a:lnTo>
                  <a:lnTo>
                    <a:pt x="4168" y="951"/>
                  </a:lnTo>
                  <a:lnTo>
                    <a:pt x="4174" y="964"/>
                  </a:lnTo>
                  <a:lnTo>
                    <a:pt x="4180" y="976"/>
                  </a:lnTo>
                  <a:lnTo>
                    <a:pt x="4187" y="987"/>
                  </a:lnTo>
                  <a:lnTo>
                    <a:pt x="4194" y="997"/>
                  </a:lnTo>
                  <a:lnTo>
                    <a:pt x="4202" y="1007"/>
                  </a:lnTo>
                  <a:lnTo>
                    <a:pt x="4209" y="1016"/>
                  </a:lnTo>
                  <a:lnTo>
                    <a:pt x="4217" y="1024"/>
                  </a:lnTo>
                  <a:lnTo>
                    <a:pt x="4225" y="1032"/>
                  </a:lnTo>
                  <a:lnTo>
                    <a:pt x="4234" y="1039"/>
                  </a:lnTo>
                  <a:lnTo>
                    <a:pt x="4242" y="1046"/>
                  </a:lnTo>
                  <a:lnTo>
                    <a:pt x="4251" y="1052"/>
                  </a:lnTo>
                  <a:lnTo>
                    <a:pt x="4260" y="1057"/>
                  </a:lnTo>
                  <a:lnTo>
                    <a:pt x="4270" y="1062"/>
                  </a:lnTo>
                  <a:lnTo>
                    <a:pt x="4279" y="1067"/>
                  </a:lnTo>
                  <a:lnTo>
                    <a:pt x="4289" y="1070"/>
                  </a:lnTo>
                  <a:lnTo>
                    <a:pt x="4299" y="1073"/>
                  </a:lnTo>
                  <a:lnTo>
                    <a:pt x="4309" y="1076"/>
                  </a:lnTo>
                  <a:lnTo>
                    <a:pt x="4319" y="1077"/>
                  </a:lnTo>
                  <a:lnTo>
                    <a:pt x="4330" y="1078"/>
                  </a:lnTo>
                  <a:lnTo>
                    <a:pt x="4340" y="1079"/>
                  </a:lnTo>
                  <a:lnTo>
                    <a:pt x="4340" y="1198"/>
                  </a:lnTo>
                  <a:lnTo>
                    <a:pt x="4323" y="1197"/>
                  </a:lnTo>
                  <a:lnTo>
                    <a:pt x="4306" y="1196"/>
                  </a:lnTo>
                  <a:lnTo>
                    <a:pt x="4289" y="1194"/>
                  </a:lnTo>
                  <a:lnTo>
                    <a:pt x="4273" y="1190"/>
                  </a:lnTo>
                  <a:lnTo>
                    <a:pt x="4257" y="1186"/>
                  </a:lnTo>
                  <a:lnTo>
                    <a:pt x="4242" y="1182"/>
                  </a:lnTo>
                  <a:lnTo>
                    <a:pt x="4226" y="1176"/>
                  </a:lnTo>
                  <a:lnTo>
                    <a:pt x="4212" y="1169"/>
                  </a:lnTo>
                  <a:lnTo>
                    <a:pt x="4197" y="1162"/>
                  </a:lnTo>
                  <a:lnTo>
                    <a:pt x="4183" y="1154"/>
                  </a:lnTo>
                  <a:lnTo>
                    <a:pt x="4169" y="1144"/>
                  </a:lnTo>
                  <a:lnTo>
                    <a:pt x="4156" y="1134"/>
                  </a:lnTo>
                  <a:lnTo>
                    <a:pt x="4143" y="1123"/>
                  </a:lnTo>
                  <a:lnTo>
                    <a:pt x="4130" y="1111"/>
                  </a:lnTo>
                  <a:lnTo>
                    <a:pt x="4118" y="1098"/>
                  </a:lnTo>
                  <a:lnTo>
                    <a:pt x="4106" y="1085"/>
                  </a:lnTo>
                  <a:lnTo>
                    <a:pt x="4095" y="1070"/>
                  </a:lnTo>
                  <a:lnTo>
                    <a:pt x="4084" y="1054"/>
                  </a:lnTo>
                  <a:lnTo>
                    <a:pt x="4075" y="1038"/>
                  </a:lnTo>
                  <a:lnTo>
                    <a:pt x="4065" y="1021"/>
                  </a:lnTo>
                  <a:lnTo>
                    <a:pt x="4057" y="1003"/>
                  </a:lnTo>
                  <a:lnTo>
                    <a:pt x="4049" y="984"/>
                  </a:lnTo>
                  <a:lnTo>
                    <a:pt x="4042" y="965"/>
                  </a:lnTo>
                  <a:lnTo>
                    <a:pt x="4036" y="944"/>
                  </a:lnTo>
                  <a:lnTo>
                    <a:pt x="4031" y="923"/>
                  </a:lnTo>
                  <a:lnTo>
                    <a:pt x="4026" y="901"/>
                  </a:lnTo>
                  <a:lnTo>
                    <a:pt x="4022" y="878"/>
                  </a:lnTo>
                  <a:lnTo>
                    <a:pt x="4019" y="854"/>
                  </a:lnTo>
                  <a:lnTo>
                    <a:pt x="4016" y="830"/>
                  </a:lnTo>
                  <a:lnTo>
                    <a:pt x="4014" y="804"/>
                  </a:lnTo>
                  <a:lnTo>
                    <a:pt x="4013" y="778"/>
                  </a:lnTo>
                  <a:lnTo>
                    <a:pt x="4013" y="751"/>
                  </a:lnTo>
                  <a:lnTo>
                    <a:pt x="4013" y="724"/>
                  </a:lnTo>
                  <a:lnTo>
                    <a:pt x="4014" y="698"/>
                  </a:lnTo>
                  <a:lnTo>
                    <a:pt x="4016" y="672"/>
                  </a:lnTo>
                  <a:lnTo>
                    <a:pt x="4019" y="647"/>
                  </a:lnTo>
                  <a:lnTo>
                    <a:pt x="4022" y="624"/>
                  </a:lnTo>
                  <a:lnTo>
                    <a:pt x="4026" y="601"/>
                  </a:lnTo>
                  <a:lnTo>
                    <a:pt x="4030" y="579"/>
                  </a:lnTo>
                  <a:lnTo>
                    <a:pt x="4036" y="557"/>
                  </a:lnTo>
                  <a:lnTo>
                    <a:pt x="4042" y="537"/>
                  </a:lnTo>
                  <a:lnTo>
                    <a:pt x="4049" y="518"/>
                  </a:lnTo>
                  <a:lnTo>
                    <a:pt x="4057" y="499"/>
                  </a:lnTo>
                  <a:lnTo>
                    <a:pt x="4065" y="481"/>
                  </a:lnTo>
                  <a:lnTo>
                    <a:pt x="4074" y="464"/>
                  </a:lnTo>
                  <a:lnTo>
                    <a:pt x="4084" y="448"/>
                  </a:lnTo>
                  <a:lnTo>
                    <a:pt x="4094" y="433"/>
                  </a:lnTo>
                  <a:lnTo>
                    <a:pt x="4106" y="418"/>
                  </a:lnTo>
                  <a:lnTo>
                    <a:pt x="4117" y="405"/>
                  </a:lnTo>
                  <a:lnTo>
                    <a:pt x="4129" y="391"/>
                  </a:lnTo>
                  <a:lnTo>
                    <a:pt x="4142" y="379"/>
                  </a:lnTo>
                  <a:lnTo>
                    <a:pt x="4155" y="368"/>
                  </a:lnTo>
                  <a:lnTo>
                    <a:pt x="4168" y="358"/>
                  </a:lnTo>
                  <a:lnTo>
                    <a:pt x="4182" y="349"/>
                  </a:lnTo>
                  <a:lnTo>
                    <a:pt x="4196" y="340"/>
                  </a:lnTo>
                  <a:lnTo>
                    <a:pt x="4211" y="333"/>
                  </a:lnTo>
                  <a:lnTo>
                    <a:pt x="4225" y="326"/>
                  </a:lnTo>
                  <a:lnTo>
                    <a:pt x="4241" y="320"/>
                  </a:lnTo>
                  <a:lnTo>
                    <a:pt x="4256" y="316"/>
                  </a:lnTo>
                  <a:lnTo>
                    <a:pt x="4272" y="312"/>
                  </a:lnTo>
                  <a:lnTo>
                    <a:pt x="4289" y="309"/>
                  </a:lnTo>
                  <a:lnTo>
                    <a:pt x="4306" y="306"/>
                  </a:lnTo>
                  <a:lnTo>
                    <a:pt x="4323" y="305"/>
                  </a:lnTo>
                  <a:lnTo>
                    <a:pt x="4340" y="305"/>
                  </a:lnTo>
                  <a:close/>
                  <a:moveTo>
                    <a:pt x="1093" y="1197"/>
                  </a:moveTo>
                  <a:lnTo>
                    <a:pt x="1093" y="1197"/>
                  </a:lnTo>
                  <a:lnTo>
                    <a:pt x="1093" y="1079"/>
                  </a:lnTo>
                  <a:lnTo>
                    <a:pt x="1097" y="1079"/>
                  </a:lnTo>
                  <a:lnTo>
                    <a:pt x="1102" y="1079"/>
                  </a:lnTo>
                  <a:lnTo>
                    <a:pt x="1118" y="1078"/>
                  </a:lnTo>
                  <a:lnTo>
                    <a:pt x="1134" y="1076"/>
                  </a:lnTo>
                  <a:lnTo>
                    <a:pt x="1149" y="1073"/>
                  </a:lnTo>
                  <a:lnTo>
                    <a:pt x="1163" y="1068"/>
                  </a:lnTo>
                  <a:lnTo>
                    <a:pt x="1177" y="1061"/>
                  </a:lnTo>
                  <a:lnTo>
                    <a:pt x="1190" y="1053"/>
                  </a:lnTo>
                  <a:lnTo>
                    <a:pt x="1203" y="1044"/>
                  </a:lnTo>
                  <a:lnTo>
                    <a:pt x="1215" y="1034"/>
                  </a:lnTo>
                  <a:lnTo>
                    <a:pt x="1226" y="1022"/>
                  </a:lnTo>
                  <a:lnTo>
                    <a:pt x="1237" y="1009"/>
                  </a:lnTo>
                  <a:lnTo>
                    <a:pt x="1247" y="995"/>
                  </a:lnTo>
                  <a:lnTo>
                    <a:pt x="1256" y="979"/>
                  </a:lnTo>
                  <a:lnTo>
                    <a:pt x="1265" y="962"/>
                  </a:lnTo>
                  <a:lnTo>
                    <a:pt x="1273" y="944"/>
                  </a:lnTo>
                  <a:lnTo>
                    <a:pt x="1281" y="924"/>
                  </a:lnTo>
                  <a:lnTo>
                    <a:pt x="1287" y="903"/>
                  </a:lnTo>
                  <a:lnTo>
                    <a:pt x="1409" y="921"/>
                  </a:lnTo>
                  <a:lnTo>
                    <a:pt x="1405" y="938"/>
                  </a:lnTo>
                  <a:lnTo>
                    <a:pt x="1401" y="954"/>
                  </a:lnTo>
                  <a:lnTo>
                    <a:pt x="1396" y="970"/>
                  </a:lnTo>
                  <a:lnTo>
                    <a:pt x="1391" y="985"/>
                  </a:lnTo>
                  <a:lnTo>
                    <a:pt x="1385" y="1000"/>
                  </a:lnTo>
                  <a:lnTo>
                    <a:pt x="1379" y="1014"/>
                  </a:lnTo>
                  <a:lnTo>
                    <a:pt x="1373" y="1028"/>
                  </a:lnTo>
                  <a:lnTo>
                    <a:pt x="1366" y="1041"/>
                  </a:lnTo>
                  <a:lnTo>
                    <a:pt x="1359" y="1054"/>
                  </a:lnTo>
                  <a:lnTo>
                    <a:pt x="1352" y="1067"/>
                  </a:lnTo>
                  <a:lnTo>
                    <a:pt x="1344" y="1078"/>
                  </a:lnTo>
                  <a:lnTo>
                    <a:pt x="1336" y="1089"/>
                  </a:lnTo>
                  <a:lnTo>
                    <a:pt x="1327" y="1100"/>
                  </a:lnTo>
                  <a:lnTo>
                    <a:pt x="1318" y="1110"/>
                  </a:lnTo>
                  <a:lnTo>
                    <a:pt x="1309" y="1119"/>
                  </a:lnTo>
                  <a:lnTo>
                    <a:pt x="1299" y="1128"/>
                  </a:lnTo>
                  <a:lnTo>
                    <a:pt x="1289" y="1137"/>
                  </a:lnTo>
                  <a:lnTo>
                    <a:pt x="1278" y="1144"/>
                  </a:lnTo>
                  <a:lnTo>
                    <a:pt x="1268" y="1152"/>
                  </a:lnTo>
                  <a:lnTo>
                    <a:pt x="1257" y="1159"/>
                  </a:lnTo>
                  <a:lnTo>
                    <a:pt x="1245" y="1165"/>
                  </a:lnTo>
                  <a:lnTo>
                    <a:pt x="1234" y="1170"/>
                  </a:lnTo>
                  <a:lnTo>
                    <a:pt x="1222" y="1176"/>
                  </a:lnTo>
                  <a:lnTo>
                    <a:pt x="1210" y="1180"/>
                  </a:lnTo>
                  <a:lnTo>
                    <a:pt x="1197" y="1184"/>
                  </a:lnTo>
                  <a:lnTo>
                    <a:pt x="1184" y="1188"/>
                  </a:lnTo>
                  <a:lnTo>
                    <a:pt x="1171" y="1191"/>
                  </a:lnTo>
                  <a:lnTo>
                    <a:pt x="1158" y="1193"/>
                  </a:lnTo>
                  <a:lnTo>
                    <a:pt x="1144" y="1195"/>
                  </a:lnTo>
                  <a:lnTo>
                    <a:pt x="1130" y="1196"/>
                  </a:lnTo>
                  <a:lnTo>
                    <a:pt x="1116" y="1197"/>
                  </a:lnTo>
                  <a:lnTo>
                    <a:pt x="1101" y="1198"/>
                  </a:lnTo>
                  <a:lnTo>
                    <a:pt x="1097" y="1197"/>
                  </a:lnTo>
                  <a:lnTo>
                    <a:pt x="1093" y="1197"/>
                  </a:lnTo>
                  <a:close/>
                  <a:moveTo>
                    <a:pt x="1093" y="788"/>
                  </a:moveTo>
                  <a:lnTo>
                    <a:pt x="1093" y="788"/>
                  </a:lnTo>
                  <a:lnTo>
                    <a:pt x="1093" y="669"/>
                  </a:lnTo>
                  <a:lnTo>
                    <a:pt x="1288" y="669"/>
                  </a:lnTo>
                  <a:lnTo>
                    <a:pt x="1285" y="642"/>
                  </a:lnTo>
                  <a:lnTo>
                    <a:pt x="1282" y="617"/>
                  </a:lnTo>
                  <a:lnTo>
                    <a:pt x="1278" y="594"/>
                  </a:lnTo>
                  <a:lnTo>
                    <a:pt x="1272" y="573"/>
                  </a:lnTo>
                  <a:lnTo>
                    <a:pt x="1266" y="553"/>
                  </a:lnTo>
                  <a:lnTo>
                    <a:pt x="1258" y="535"/>
                  </a:lnTo>
                  <a:lnTo>
                    <a:pt x="1250" y="518"/>
                  </a:lnTo>
                  <a:lnTo>
                    <a:pt x="1241" y="504"/>
                  </a:lnTo>
                  <a:lnTo>
                    <a:pt x="1234" y="494"/>
                  </a:lnTo>
                  <a:lnTo>
                    <a:pt x="1226" y="485"/>
                  </a:lnTo>
                  <a:lnTo>
                    <a:pt x="1218" y="477"/>
                  </a:lnTo>
                  <a:lnTo>
                    <a:pt x="1210" y="469"/>
                  </a:lnTo>
                  <a:lnTo>
                    <a:pt x="1202" y="462"/>
                  </a:lnTo>
                  <a:lnTo>
                    <a:pt x="1194" y="456"/>
                  </a:lnTo>
                  <a:lnTo>
                    <a:pt x="1185" y="450"/>
                  </a:lnTo>
                  <a:lnTo>
                    <a:pt x="1176" y="444"/>
                  </a:lnTo>
                  <a:lnTo>
                    <a:pt x="1167" y="440"/>
                  </a:lnTo>
                  <a:lnTo>
                    <a:pt x="1157" y="436"/>
                  </a:lnTo>
                  <a:lnTo>
                    <a:pt x="1148" y="432"/>
                  </a:lnTo>
                  <a:lnTo>
                    <a:pt x="1138" y="429"/>
                  </a:lnTo>
                  <a:lnTo>
                    <a:pt x="1127" y="427"/>
                  </a:lnTo>
                  <a:lnTo>
                    <a:pt x="1117" y="426"/>
                  </a:lnTo>
                  <a:lnTo>
                    <a:pt x="1106" y="425"/>
                  </a:lnTo>
                  <a:lnTo>
                    <a:pt x="1095" y="424"/>
                  </a:lnTo>
                  <a:lnTo>
                    <a:pt x="1093" y="424"/>
                  </a:lnTo>
                  <a:lnTo>
                    <a:pt x="1093" y="305"/>
                  </a:lnTo>
                  <a:lnTo>
                    <a:pt x="1096" y="305"/>
                  </a:lnTo>
                  <a:lnTo>
                    <a:pt x="1113" y="305"/>
                  </a:lnTo>
                  <a:lnTo>
                    <a:pt x="1129" y="306"/>
                  </a:lnTo>
                  <a:lnTo>
                    <a:pt x="1145" y="309"/>
                  </a:lnTo>
                  <a:lnTo>
                    <a:pt x="1161" y="312"/>
                  </a:lnTo>
                  <a:lnTo>
                    <a:pt x="1177" y="316"/>
                  </a:lnTo>
                  <a:lnTo>
                    <a:pt x="1192" y="321"/>
                  </a:lnTo>
                  <a:lnTo>
                    <a:pt x="1206" y="326"/>
                  </a:lnTo>
                  <a:lnTo>
                    <a:pt x="1221" y="333"/>
                  </a:lnTo>
                  <a:lnTo>
                    <a:pt x="1235" y="341"/>
                  </a:lnTo>
                  <a:lnTo>
                    <a:pt x="1248" y="349"/>
                  </a:lnTo>
                  <a:lnTo>
                    <a:pt x="1261" y="359"/>
                  </a:lnTo>
                  <a:lnTo>
                    <a:pt x="1274" y="369"/>
                  </a:lnTo>
                  <a:lnTo>
                    <a:pt x="1287" y="380"/>
                  </a:lnTo>
                  <a:lnTo>
                    <a:pt x="1299" y="392"/>
                  </a:lnTo>
                  <a:lnTo>
                    <a:pt x="1311" y="406"/>
                  </a:lnTo>
                  <a:lnTo>
                    <a:pt x="1322" y="420"/>
                  </a:lnTo>
                  <a:lnTo>
                    <a:pt x="1333" y="434"/>
                  </a:lnTo>
                  <a:lnTo>
                    <a:pt x="1344" y="450"/>
                  </a:lnTo>
                  <a:lnTo>
                    <a:pt x="1353" y="466"/>
                  </a:lnTo>
                  <a:lnTo>
                    <a:pt x="1362" y="483"/>
                  </a:lnTo>
                  <a:lnTo>
                    <a:pt x="1370" y="501"/>
                  </a:lnTo>
                  <a:lnTo>
                    <a:pt x="1378" y="519"/>
                  </a:lnTo>
                  <a:lnTo>
                    <a:pt x="1384" y="539"/>
                  </a:lnTo>
                  <a:lnTo>
                    <a:pt x="1391" y="559"/>
                  </a:lnTo>
                  <a:lnTo>
                    <a:pt x="1396" y="580"/>
                  </a:lnTo>
                  <a:lnTo>
                    <a:pt x="1400" y="602"/>
                  </a:lnTo>
                  <a:lnTo>
                    <a:pt x="1404" y="624"/>
                  </a:lnTo>
                  <a:lnTo>
                    <a:pt x="1407" y="648"/>
                  </a:lnTo>
                  <a:lnTo>
                    <a:pt x="1410" y="672"/>
                  </a:lnTo>
                  <a:lnTo>
                    <a:pt x="1412" y="697"/>
                  </a:lnTo>
                  <a:lnTo>
                    <a:pt x="1413" y="723"/>
                  </a:lnTo>
                  <a:lnTo>
                    <a:pt x="1413" y="749"/>
                  </a:lnTo>
                  <a:lnTo>
                    <a:pt x="1413" y="788"/>
                  </a:lnTo>
                  <a:lnTo>
                    <a:pt x="1093" y="788"/>
                  </a:lnTo>
                  <a:close/>
                  <a:moveTo>
                    <a:pt x="2098" y="865"/>
                  </a:moveTo>
                  <a:lnTo>
                    <a:pt x="2098" y="865"/>
                  </a:lnTo>
                  <a:lnTo>
                    <a:pt x="2215" y="884"/>
                  </a:lnTo>
                  <a:lnTo>
                    <a:pt x="2212" y="902"/>
                  </a:lnTo>
                  <a:lnTo>
                    <a:pt x="2209" y="921"/>
                  </a:lnTo>
                  <a:lnTo>
                    <a:pt x="2205" y="938"/>
                  </a:lnTo>
                  <a:lnTo>
                    <a:pt x="2201" y="955"/>
                  </a:lnTo>
                  <a:lnTo>
                    <a:pt x="2196" y="972"/>
                  </a:lnTo>
                  <a:lnTo>
                    <a:pt x="2191" y="988"/>
                  </a:lnTo>
                  <a:lnTo>
                    <a:pt x="2186" y="1003"/>
                  </a:lnTo>
                  <a:lnTo>
                    <a:pt x="2180" y="1018"/>
                  </a:lnTo>
                  <a:lnTo>
                    <a:pt x="2173" y="1032"/>
                  </a:lnTo>
                  <a:lnTo>
                    <a:pt x="2166" y="1046"/>
                  </a:lnTo>
                  <a:lnTo>
                    <a:pt x="2159" y="1059"/>
                  </a:lnTo>
                  <a:lnTo>
                    <a:pt x="2151" y="1073"/>
                  </a:lnTo>
                  <a:lnTo>
                    <a:pt x="2142" y="1085"/>
                  </a:lnTo>
                  <a:lnTo>
                    <a:pt x="2133" y="1096"/>
                  </a:lnTo>
                  <a:lnTo>
                    <a:pt x="2124" y="1107"/>
                  </a:lnTo>
                  <a:lnTo>
                    <a:pt x="2114" y="1117"/>
                  </a:lnTo>
                  <a:lnTo>
                    <a:pt x="2104" y="1127"/>
                  </a:lnTo>
                  <a:lnTo>
                    <a:pt x="2093" y="1136"/>
                  </a:lnTo>
                  <a:lnTo>
                    <a:pt x="2083" y="1145"/>
                  </a:lnTo>
                  <a:lnTo>
                    <a:pt x="2072" y="1152"/>
                  </a:lnTo>
                  <a:lnTo>
                    <a:pt x="2061" y="1160"/>
                  </a:lnTo>
                  <a:lnTo>
                    <a:pt x="2049" y="1166"/>
                  </a:lnTo>
                  <a:lnTo>
                    <a:pt x="2037" y="1172"/>
                  </a:lnTo>
                  <a:lnTo>
                    <a:pt x="2025" y="1177"/>
                  </a:lnTo>
                  <a:lnTo>
                    <a:pt x="2013" y="1182"/>
                  </a:lnTo>
                  <a:lnTo>
                    <a:pt x="2001" y="1186"/>
                  </a:lnTo>
                  <a:lnTo>
                    <a:pt x="1988" y="1190"/>
                  </a:lnTo>
                  <a:lnTo>
                    <a:pt x="1975" y="1192"/>
                  </a:lnTo>
                  <a:lnTo>
                    <a:pt x="1962" y="1195"/>
                  </a:lnTo>
                  <a:lnTo>
                    <a:pt x="1948" y="1196"/>
                  </a:lnTo>
                  <a:lnTo>
                    <a:pt x="1934" y="1197"/>
                  </a:lnTo>
                  <a:lnTo>
                    <a:pt x="1920" y="1198"/>
                  </a:lnTo>
                  <a:lnTo>
                    <a:pt x="1903" y="1197"/>
                  </a:lnTo>
                  <a:lnTo>
                    <a:pt x="1887" y="1196"/>
                  </a:lnTo>
                  <a:lnTo>
                    <a:pt x="1871" y="1194"/>
                  </a:lnTo>
                  <a:lnTo>
                    <a:pt x="1855" y="1190"/>
                  </a:lnTo>
                  <a:lnTo>
                    <a:pt x="1839" y="1186"/>
                  </a:lnTo>
                  <a:lnTo>
                    <a:pt x="1824" y="1182"/>
                  </a:lnTo>
                  <a:lnTo>
                    <a:pt x="1810" y="1176"/>
                  </a:lnTo>
                  <a:lnTo>
                    <a:pt x="1795" y="1169"/>
                  </a:lnTo>
                  <a:lnTo>
                    <a:pt x="1781" y="1162"/>
                  </a:lnTo>
                  <a:lnTo>
                    <a:pt x="1768" y="1154"/>
                  </a:lnTo>
                  <a:lnTo>
                    <a:pt x="1755" y="1144"/>
                  </a:lnTo>
                  <a:lnTo>
                    <a:pt x="1742" y="1134"/>
                  </a:lnTo>
                  <a:lnTo>
                    <a:pt x="1729" y="1123"/>
                  </a:lnTo>
                  <a:lnTo>
                    <a:pt x="1717" y="1111"/>
                  </a:lnTo>
                  <a:lnTo>
                    <a:pt x="1706" y="1098"/>
                  </a:lnTo>
                  <a:lnTo>
                    <a:pt x="1693" y="1085"/>
                  </a:lnTo>
                  <a:lnTo>
                    <a:pt x="1683" y="1070"/>
                  </a:lnTo>
                  <a:lnTo>
                    <a:pt x="1673" y="1054"/>
                  </a:lnTo>
                  <a:lnTo>
                    <a:pt x="1663" y="1038"/>
                  </a:lnTo>
                  <a:lnTo>
                    <a:pt x="1655" y="1021"/>
                  </a:lnTo>
                  <a:lnTo>
                    <a:pt x="1647" y="1003"/>
                  </a:lnTo>
                  <a:lnTo>
                    <a:pt x="1639" y="984"/>
                  </a:lnTo>
                  <a:lnTo>
                    <a:pt x="1633" y="964"/>
                  </a:lnTo>
                  <a:lnTo>
                    <a:pt x="1627" y="944"/>
                  </a:lnTo>
                  <a:lnTo>
                    <a:pt x="1622" y="923"/>
                  </a:lnTo>
                  <a:lnTo>
                    <a:pt x="1617" y="901"/>
                  </a:lnTo>
                  <a:lnTo>
                    <a:pt x="1613" y="878"/>
                  </a:lnTo>
                  <a:lnTo>
                    <a:pt x="1610" y="854"/>
                  </a:lnTo>
                  <a:lnTo>
                    <a:pt x="1608" y="829"/>
                  </a:lnTo>
                  <a:lnTo>
                    <a:pt x="1606" y="804"/>
                  </a:lnTo>
                  <a:lnTo>
                    <a:pt x="1605" y="777"/>
                  </a:lnTo>
                  <a:lnTo>
                    <a:pt x="1605" y="750"/>
                  </a:lnTo>
                  <a:lnTo>
                    <a:pt x="1605" y="723"/>
                  </a:lnTo>
                  <a:lnTo>
                    <a:pt x="1606" y="696"/>
                  </a:lnTo>
                  <a:lnTo>
                    <a:pt x="1608" y="671"/>
                  </a:lnTo>
                  <a:lnTo>
                    <a:pt x="1610" y="646"/>
                  </a:lnTo>
                  <a:lnTo>
                    <a:pt x="1613" y="622"/>
                  </a:lnTo>
                  <a:lnTo>
                    <a:pt x="1617" y="599"/>
                  </a:lnTo>
                  <a:lnTo>
                    <a:pt x="1622" y="577"/>
                  </a:lnTo>
                  <a:lnTo>
                    <a:pt x="1627" y="556"/>
                  </a:lnTo>
                  <a:lnTo>
                    <a:pt x="1633" y="535"/>
                  </a:lnTo>
                  <a:lnTo>
                    <a:pt x="1640" y="516"/>
                  </a:lnTo>
                  <a:lnTo>
                    <a:pt x="1647" y="497"/>
                  </a:lnTo>
                  <a:lnTo>
                    <a:pt x="1655" y="479"/>
                  </a:lnTo>
                  <a:lnTo>
                    <a:pt x="1664" y="462"/>
                  </a:lnTo>
                  <a:lnTo>
                    <a:pt x="1673" y="446"/>
                  </a:lnTo>
                  <a:lnTo>
                    <a:pt x="1683" y="431"/>
                  </a:lnTo>
                  <a:lnTo>
                    <a:pt x="1694" y="417"/>
                  </a:lnTo>
                  <a:lnTo>
                    <a:pt x="1707" y="403"/>
                  </a:lnTo>
                  <a:lnTo>
                    <a:pt x="1718" y="390"/>
                  </a:lnTo>
                  <a:lnTo>
                    <a:pt x="1731" y="378"/>
                  </a:lnTo>
                  <a:lnTo>
                    <a:pt x="1743" y="367"/>
                  </a:lnTo>
                  <a:lnTo>
                    <a:pt x="1756" y="357"/>
                  </a:lnTo>
                  <a:lnTo>
                    <a:pt x="1769" y="348"/>
                  </a:lnTo>
                  <a:lnTo>
                    <a:pt x="1783" y="340"/>
                  </a:lnTo>
                  <a:lnTo>
                    <a:pt x="1797" y="332"/>
                  </a:lnTo>
                  <a:lnTo>
                    <a:pt x="1812" y="326"/>
                  </a:lnTo>
                  <a:lnTo>
                    <a:pt x="1827" y="320"/>
                  </a:lnTo>
                  <a:lnTo>
                    <a:pt x="1842" y="315"/>
                  </a:lnTo>
                  <a:lnTo>
                    <a:pt x="1858" y="312"/>
                  </a:lnTo>
                  <a:lnTo>
                    <a:pt x="1874" y="308"/>
                  </a:lnTo>
                  <a:lnTo>
                    <a:pt x="1891" y="306"/>
                  </a:lnTo>
                  <a:lnTo>
                    <a:pt x="1908" y="305"/>
                  </a:lnTo>
                  <a:lnTo>
                    <a:pt x="1925" y="305"/>
                  </a:lnTo>
                  <a:lnTo>
                    <a:pt x="1938" y="305"/>
                  </a:lnTo>
                  <a:lnTo>
                    <a:pt x="1952" y="306"/>
                  </a:lnTo>
                  <a:lnTo>
                    <a:pt x="1965" y="307"/>
                  </a:lnTo>
                  <a:lnTo>
                    <a:pt x="1977" y="309"/>
                  </a:lnTo>
                  <a:lnTo>
                    <a:pt x="1989" y="311"/>
                  </a:lnTo>
                  <a:lnTo>
                    <a:pt x="2002" y="314"/>
                  </a:lnTo>
                  <a:lnTo>
                    <a:pt x="2013" y="317"/>
                  </a:lnTo>
                  <a:lnTo>
                    <a:pt x="2025" y="321"/>
                  </a:lnTo>
                  <a:lnTo>
                    <a:pt x="2036" y="326"/>
                  </a:lnTo>
                  <a:lnTo>
                    <a:pt x="2047" y="331"/>
                  </a:lnTo>
                  <a:lnTo>
                    <a:pt x="2058" y="336"/>
                  </a:lnTo>
                  <a:lnTo>
                    <a:pt x="2068" y="343"/>
                  </a:lnTo>
                  <a:lnTo>
                    <a:pt x="2079" y="349"/>
                  </a:lnTo>
                  <a:lnTo>
                    <a:pt x="2089" y="356"/>
                  </a:lnTo>
                  <a:lnTo>
                    <a:pt x="2098" y="364"/>
                  </a:lnTo>
                  <a:lnTo>
                    <a:pt x="2108" y="372"/>
                  </a:lnTo>
                  <a:lnTo>
                    <a:pt x="2117" y="381"/>
                  </a:lnTo>
                  <a:lnTo>
                    <a:pt x="2126" y="390"/>
                  </a:lnTo>
                  <a:lnTo>
                    <a:pt x="2134" y="401"/>
                  </a:lnTo>
                  <a:lnTo>
                    <a:pt x="2142" y="411"/>
                  </a:lnTo>
                  <a:lnTo>
                    <a:pt x="2149" y="422"/>
                  </a:lnTo>
                  <a:lnTo>
                    <a:pt x="2156" y="433"/>
                  </a:lnTo>
                  <a:lnTo>
                    <a:pt x="2162" y="445"/>
                  </a:lnTo>
                  <a:lnTo>
                    <a:pt x="2169" y="457"/>
                  </a:lnTo>
                  <a:lnTo>
                    <a:pt x="2174" y="470"/>
                  </a:lnTo>
                  <a:lnTo>
                    <a:pt x="2180" y="484"/>
                  </a:lnTo>
                  <a:lnTo>
                    <a:pt x="2185" y="498"/>
                  </a:lnTo>
                  <a:lnTo>
                    <a:pt x="2189" y="512"/>
                  </a:lnTo>
                  <a:lnTo>
                    <a:pt x="2193" y="527"/>
                  </a:lnTo>
                  <a:lnTo>
                    <a:pt x="2197" y="543"/>
                  </a:lnTo>
                  <a:lnTo>
                    <a:pt x="2200" y="559"/>
                  </a:lnTo>
                  <a:lnTo>
                    <a:pt x="2203" y="575"/>
                  </a:lnTo>
                  <a:lnTo>
                    <a:pt x="2088" y="597"/>
                  </a:lnTo>
                  <a:lnTo>
                    <a:pt x="2083" y="576"/>
                  </a:lnTo>
                  <a:lnTo>
                    <a:pt x="2078" y="556"/>
                  </a:lnTo>
                  <a:lnTo>
                    <a:pt x="2072" y="538"/>
                  </a:lnTo>
                  <a:lnTo>
                    <a:pt x="2065" y="521"/>
                  </a:lnTo>
                  <a:lnTo>
                    <a:pt x="2057" y="506"/>
                  </a:lnTo>
                  <a:lnTo>
                    <a:pt x="2049" y="492"/>
                  </a:lnTo>
                  <a:lnTo>
                    <a:pt x="2039" y="479"/>
                  </a:lnTo>
                  <a:lnTo>
                    <a:pt x="2029" y="467"/>
                  </a:lnTo>
                  <a:lnTo>
                    <a:pt x="2019" y="457"/>
                  </a:lnTo>
                  <a:lnTo>
                    <a:pt x="2008" y="449"/>
                  </a:lnTo>
                  <a:lnTo>
                    <a:pt x="1996" y="441"/>
                  </a:lnTo>
                  <a:lnTo>
                    <a:pt x="1984" y="435"/>
                  </a:lnTo>
                  <a:lnTo>
                    <a:pt x="1971" y="431"/>
                  </a:lnTo>
                  <a:lnTo>
                    <a:pt x="1957" y="427"/>
                  </a:lnTo>
                  <a:lnTo>
                    <a:pt x="1944" y="425"/>
                  </a:lnTo>
                  <a:lnTo>
                    <a:pt x="1929" y="424"/>
                  </a:lnTo>
                  <a:lnTo>
                    <a:pt x="1918" y="425"/>
                  </a:lnTo>
                  <a:lnTo>
                    <a:pt x="1908" y="426"/>
                  </a:lnTo>
                  <a:lnTo>
                    <a:pt x="1897" y="427"/>
                  </a:lnTo>
                  <a:lnTo>
                    <a:pt x="1887" y="429"/>
                  </a:lnTo>
                  <a:lnTo>
                    <a:pt x="1877" y="432"/>
                  </a:lnTo>
                  <a:lnTo>
                    <a:pt x="1868" y="435"/>
                  </a:lnTo>
                  <a:lnTo>
                    <a:pt x="1858" y="439"/>
                  </a:lnTo>
                  <a:lnTo>
                    <a:pt x="1849" y="444"/>
                  </a:lnTo>
                  <a:lnTo>
                    <a:pt x="1840" y="449"/>
                  </a:lnTo>
                  <a:lnTo>
                    <a:pt x="1832" y="455"/>
                  </a:lnTo>
                  <a:lnTo>
                    <a:pt x="1823" y="461"/>
                  </a:lnTo>
                  <a:lnTo>
                    <a:pt x="1815" y="468"/>
                  </a:lnTo>
                  <a:lnTo>
                    <a:pt x="1807" y="476"/>
                  </a:lnTo>
                  <a:lnTo>
                    <a:pt x="1799" y="484"/>
                  </a:lnTo>
                  <a:lnTo>
                    <a:pt x="1792" y="493"/>
                  </a:lnTo>
                  <a:lnTo>
                    <a:pt x="1784" y="502"/>
                  </a:lnTo>
                  <a:lnTo>
                    <a:pt x="1777" y="512"/>
                  </a:lnTo>
                  <a:lnTo>
                    <a:pt x="1771" y="523"/>
                  </a:lnTo>
                  <a:lnTo>
                    <a:pt x="1765" y="534"/>
                  </a:lnTo>
                  <a:lnTo>
                    <a:pt x="1759" y="546"/>
                  </a:lnTo>
                  <a:lnTo>
                    <a:pt x="1754" y="559"/>
                  </a:lnTo>
                  <a:lnTo>
                    <a:pt x="1749" y="573"/>
                  </a:lnTo>
                  <a:lnTo>
                    <a:pt x="1745" y="587"/>
                  </a:lnTo>
                  <a:lnTo>
                    <a:pt x="1741" y="602"/>
                  </a:lnTo>
                  <a:lnTo>
                    <a:pt x="1738" y="618"/>
                  </a:lnTo>
                  <a:lnTo>
                    <a:pt x="1735" y="634"/>
                  </a:lnTo>
                  <a:lnTo>
                    <a:pt x="1733" y="651"/>
                  </a:lnTo>
                  <a:lnTo>
                    <a:pt x="1731" y="669"/>
                  </a:lnTo>
                  <a:lnTo>
                    <a:pt x="1728" y="707"/>
                  </a:lnTo>
                  <a:lnTo>
                    <a:pt x="1727" y="748"/>
                  </a:lnTo>
                  <a:lnTo>
                    <a:pt x="1728" y="790"/>
                  </a:lnTo>
                  <a:lnTo>
                    <a:pt x="1730" y="829"/>
                  </a:lnTo>
                  <a:lnTo>
                    <a:pt x="1732" y="847"/>
                  </a:lnTo>
                  <a:lnTo>
                    <a:pt x="1735" y="865"/>
                  </a:lnTo>
                  <a:lnTo>
                    <a:pt x="1737" y="882"/>
                  </a:lnTo>
                  <a:lnTo>
                    <a:pt x="1741" y="898"/>
                  </a:lnTo>
                  <a:lnTo>
                    <a:pt x="1744" y="913"/>
                  </a:lnTo>
                  <a:lnTo>
                    <a:pt x="1748" y="928"/>
                  </a:lnTo>
                  <a:lnTo>
                    <a:pt x="1753" y="942"/>
                  </a:lnTo>
                  <a:lnTo>
                    <a:pt x="1758" y="955"/>
                  </a:lnTo>
                  <a:lnTo>
                    <a:pt x="1763" y="967"/>
                  </a:lnTo>
                  <a:lnTo>
                    <a:pt x="1769" y="979"/>
                  </a:lnTo>
                  <a:lnTo>
                    <a:pt x="1775" y="990"/>
                  </a:lnTo>
                  <a:lnTo>
                    <a:pt x="1782" y="1000"/>
                  </a:lnTo>
                  <a:lnTo>
                    <a:pt x="1789" y="1009"/>
                  </a:lnTo>
                  <a:lnTo>
                    <a:pt x="1796" y="1018"/>
                  </a:lnTo>
                  <a:lnTo>
                    <a:pt x="1804" y="1026"/>
                  </a:lnTo>
                  <a:lnTo>
                    <a:pt x="1811" y="1034"/>
                  </a:lnTo>
                  <a:lnTo>
                    <a:pt x="1819" y="1041"/>
                  </a:lnTo>
                  <a:lnTo>
                    <a:pt x="1828" y="1047"/>
                  </a:lnTo>
                  <a:lnTo>
                    <a:pt x="1836" y="1053"/>
                  </a:lnTo>
                  <a:lnTo>
                    <a:pt x="1845" y="1058"/>
                  </a:lnTo>
                  <a:lnTo>
                    <a:pt x="1854" y="1064"/>
                  </a:lnTo>
                  <a:lnTo>
                    <a:pt x="1863" y="1068"/>
                  </a:lnTo>
                  <a:lnTo>
                    <a:pt x="1872" y="1071"/>
                  </a:lnTo>
                  <a:lnTo>
                    <a:pt x="1882" y="1074"/>
                  </a:lnTo>
                  <a:lnTo>
                    <a:pt x="1892" y="1076"/>
                  </a:lnTo>
                  <a:lnTo>
                    <a:pt x="1902" y="1078"/>
                  </a:lnTo>
                  <a:lnTo>
                    <a:pt x="1912" y="1079"/>
                  </a:lnTo>
                  <a:lnTo>
                    <a:pt x="1923" y="1079"/>
                  </a:lnTo>
                  <a:lnTo>
                    <a:pt x="1939" y="1078"/>
                  </a:lnTo>
                  <a:lnTo>
                    <a:pt x="1955" y="1076"/>
                  </a:lnTo>
                  <a:lnTo>
                    <a:pt x="1971" y="1072"/>
                  </a:lnTo>
                  <a:lnTo>
                    <a:pt x="1985" y="1066"/>
                  </a:lnTo>
                  <a:lnTo>
                    <a:pt x="1999" y="1058"/>
                  </a:lnTo>
                  <a:lnTo>
                    <a:pt x="2013" y="1049"/>
                  </a:lnTo>
                  <a:lnTo>
                    <a:pt x="2026" y="1038"/>
                  </a:lnTo>
                  <a:lnTo>
                    <a:pt x="2038" y="1026"/>
                  </a:lnTo>
                  <a:lnTo>
                    <a:pt x="2049" y="1012"/>
                  </a:lnTo>
                  <a:lnTo>
                    <a:pt x="2060" y="997"/>
                  </a:lnTo>
                  <a:lnTo>
                    <a:pt x="2069" y="979"/>
                  </a:lnTo>
                  <a:lnTo>
                    <a:pt x="2077" y="960"/>
                  </a:lnTo>
                  <a:lnTo>
                    <a:pt x="2084" y="939"/>
                  </a:lnTo>
                  <a:lnTo>
                    <a:pt x="2090" y="916"/>
                  </a:lnTo>
                  <a:lnTo>
                    <a:pt x="2095" y="891"/>
                  </a:lnTo>
                  <a:lnTo>
                    <a:pt x="2098" y="865"/>
                  </a:lnTo>
                  <a:close/>
                  <a:moveTo>
                    <a:pt x="2395" y="1178"/>
                  </a:moveTo>
                  <a:lnTo>
                    <a:pt x="2395" y="1178"/>
                  </a:lnTo>
                  <a:lnTo>
                    <a:pt x="2395" y="0"/>
                  </a:lnTo>
                  <a:lnTo>
                    <a:pt x="2513" y="0"/>
                  </a:lnTo>
                  <a:lnTo>
                    <a:pt x="2513" y="423"/>
                  </a:lnTo>
                  <a:lnTo>
                    <a:pt x="2524" y="409"/>
                  </a:lnTo>
                  <a:lnTo>
                    <a:pt x="2535" y="394"/>
                  </a:lnTo>
                  <a:lnTo>
                    <a:pt x="2546" y="382"/>
                  </a:lnTo>
                  <a:lnTo>
                    <a:pt x="2558" y="371"/>
                  </a:lnTo>
                  <a:lnTo>
                    <a:pt x="2570" y="360"/>
                  </a:lnTo>
                  <a:lnTo>
                    <a:pt x="2582" y="350"/>
                  </a:lnTo>
                  <a:lnTo>
                    <a:pt x="2594" y="342"/>
                  </a:lnTo>
                  <a:lnTo>
                    <a:pt x="2607" y="334"/>
                  </a:lnTo>
                  <a:lnTo>
                    <a:pt x="2621" y="327"/>
                  </a:lnTo>
                  <a:lnTo>
                    <a:pt x="2634" y="321"/>
                  </a:lnTo>
                  <a:lnTo>
                    <a:pt x="2648" y="316"/>
                  </a:lnTo>
                  <a:lnTo>
                    <a:pt x="2663" y="312"/>
                  </a:lnTo>
                  <a:lnTo>
                    <a:pt x="2677" y="309"/>
                  </a:lnTo>
                  <a:lnTo>
                    <a:pt x="2692" y="306"/>
                  </a:lnTo>
                  <a:lnTo>
                    <a:pt x="2708" y="305"/>
                  </a:lnTo>
                  <a:lnTo>
                    <a:pt x="2724" y="305"/>
                  </a:lnTo>
                  <a:lnTo>
                    <a:pt x="2737" y="305"/>
                  </a:lnTo>
                  <a:lnTo>
                    <a:pt x="2751" y="306"/>
                  </a:lnTo>
                  <a:lnTo>
                    <a:pt x="2764" y="307"/>
                  </a:lnTo>
                  <a:lnTo>
                    <a:pt x="2776" y="309"/>
                  </a:lnTo>
                  <a:lnTo>
                    <a:pt x="2789" y="312"/>
                  </a:lnTo>
                  <a:lnTo>
                    <a:pt x="2801" y="315"/>
                  </a:lnTo>
                  <a:lnTo>
                    <a:pt x="2812" y="318"/>
                  </a:lnTo>
                  <a:lnTo>
                    <a:pt x="2823" y="322"/>
                  </a:lnTo>
                  <a:lnTo>
                    <a:pt x="2834" y="327"/>
                  </a:lnTo>
                  <a:lnTo>
                    <a:pt x="2845" y="332"/>
                  </a:lnTo>
                  <a:lnTo>
                    <a:pt x="2855" y="338"/>
                  </a:lnTo>
                  <a:lnTo>
                    <a:pt x="2864" y="345"/>
                  </a:lnTo>
                  <a:lnTo>
                    <a:pt x="2874" y="352"/>
                  </a:lnTo>
                  <a:lnTo>
                    <a:pt x="2883" y="359"/>
                  </a:lnTo>
                  <a:lnTo>
                    <a:pt x="2891" y="367"/>
                  </a:lnTo>
                  <a:lnTo>
                    <a:pt x="2900" y="376"/>
                  </a:lnTo>
                  <a:lnTo>
                    <a:pt x="2908" y="385"/>
                  </a:lnTo>
                  <a:lnTo>
                    <a:pt x="2915" y="396"/>
                  </a:lnTo>
                  <a:lnTo>
                    <a:pt x="2922" y="408"/>
                  </a:lnTo>
                  <a:lnTo>
                    <a:pt x="2928" y="420"/>
                  </a:lnTo>
                  <a:lnTo>
                    <a:pt x="2934" y="433"/>
                  </a:lnTo>
                  <a:lnTo>
                    <a:pt x="2939" y="447"/>
                  </a:lnTo>
                  <a:lnTo>
                    <a:pt x="2944" y="461"/>
                  </a:lnTo>
                  <a:lnTo>
                    <a:pt x="2948" y="477"/>
                  </a:lnTo>
                  <a:lnTo>
                    <a:pt x="2952" y="494"/>
                  </a:lnTo>
                  <a:lnTo>
                    <a:pt x="2955" y="512"/>
                  </a:lnTo>
                  <a:lnTo>
                    <a:pt x="2958" y="530"/>
                  </a:lnTo>
                  <a:lnTo>
                    <a:pt x="2960" y="550"/>
                  </a:lnTo>
                  <a:lnTo>
                    <a:pt x="2962" y="570"/>
                  </a:lnTo>
                  <a:lnTo>
                    <a:pt x="2963" y="592"/>
                  </a:lnTo>
                  <a:lnTo>
                    <a:pt x="2964" y="614"/>
                  </a:lnTo>
                  <a:lnTo>
                    <a:pt x="2964" y="637"/>
                  </a:lnTo>
                  <a:lnTo>
                    <a:pt x="2964" y="1178"/>
                  </a:lnTo>
                  <a:lnTo>
                    <a:pt x="2846" y="1178"/>
                  </a:lnTo>
                  <a:lnTo>
                    <a:pt x="2846" y="637"/>
                  </a:lnTo>
                  <a:lnTo>
                    <a:pt x="2846" y="610"/>
                  </a:lnTo>
                  <a:lnTo>
                    <a:pt x="2844" y="586"/>
                  </a:lnTo>
                  <a:lnTo>
                    <a:pt x="2841" y="563"/>
                  </a:lnTo>
                  <a:lnTo>
                    <a:pt x="2836" y="542"/>
                  </a:lnTo>
                  <a:lnTo>
                    <a:pt x="2831" y="523"/>
                  </a:lnTo>
                  <a:lnTo>
                    <a:pt x="2824" y="506"/>
                  </a:lnTo>
                  <a:lnTo>
                    <a:pt x="2820" y="498"/>
                  </a:lnTo>
                  <a:lnTo>
                    <a:pt x="2816" y="491"/>
                  </a:lnTo>
                  <a:lnTo>
                    <a:pt x="2812" y="484"/>
                  </a:lnTo>
                  <a:lnTo>
                    <a:pt x="2807" y="478"/>
                  </a:lnTo>
                  <a:lnTo>
                    <a:pt x="2797" y="467"/>
                  </a:lnTo>
                  <a:lnTo>
                    <a:pt x="2785" y="457"/>
                  </a:lnTo>
                  <a:lnTo>
                    <a:pt x="2773" y="449"/>
                  </a:lnTo>
                  <a:lnTo>
                    <a:pt x="2760" y="442"/>
                  </a:lnTo>
                  <a:lnTo>
                    <a:pt x="2746" y="437"/>
                  </a:lnTo>
                  <a:lnTo>
                    <a:pt x="2731" y="433"/>
                  </a:lnTo>
                  <a:lnTo>
                    <a:pt x="2715" y="431"/>
                  </a:lnTo>
                  <a:lnTo>
                    <a:pt x="2699" y="430"/>
                  </a:lnTo>
                  <a:lnTo>
                    <a:pt x="2689" y="430"/>
                  </a:lnTo>
                  <a:lnTo>
                    <a:pt x="2680" y="431"/>
                  </a:lnTo>
                  <a:lnTo>
                    <a:pt x="2671" y="432"/>
                  </a:lnTo>
                  <a:lnTo>
                    <a:pt x="2662" y="434"/>
                  </a:lnTo>
                  <a:lnTo>
                    <a:pt x="2653" y="436"/>
                  </a:lnTo>
                  <a:lnTo>
                    <a:pt x="2644" y="439"/>
                  </a:lnTo>
                  <a:lnTo>
                    <a:pt x="2636" y="442"/>
                  </a:lnTo>
                  <a:lnTo>
                    <a:pt x="2627" y="446"/>
                  </a:lnTo>
                  <a:lnTo>
                    <a:pt x="2611" y="454"/>
                  </a:lnTo>
                  <a:lnTo>
                    <a:pt x="2596" y="465"/>
                  </a:lnTo>
                  <a:lnTo>
                    <a:pt x="2581" y="477"/>
                  </a:lnTo>
                  <a:lnTo>
                    <a:pt x="2567" y="492"/>
                  </a:lnTo>
                  <a:lnTo>
                    <a:pt x="2561" y="500"/>
                  </a:lnTo>
                  <a:lnTo>
                    <a:pt x="2555" y="509"/>
                  </a:lnTo>
                  <a:lnTo>
                    <a:pt x="2549" y="518"/>
                  </a:lnTo>
                  <a:lnTo>
                    <a:pt x="2544" y="529"/>
                  </a:lnTo>
                  <a:lnTo>
                    <a:pt x="2539" y="540"/>
                  </a:lnTo>
                  <a:lnTo>
                    <a:pt x="2534" y="552"/>
                  </a:lnTo>
                  <a:lnTo>
                    <a:pt x="2530" y="564"/>
                  </a:lnTo>
                  <a:lnTo>
                    <a:pt x="2527" y="578"/>
                  </a:lnTo>
                  <a:lnTo>
                    <a:pt x="2524" y="592"/>
                  </a:lnTo>
                  <a:lnTo>
                    <a:pt x="2521" y="606"/>
                  </a:lnTo>
                  <a:lnTo>
                    <a:pt x="2518" y="622"/>
                  </a:lnTo>
                  <a:lnTo>
                    <a:pt x="2517" y="638"/>
                  </a:lnTo>
                  <a:lnTo>
                    <a:pt x="2514" y="673"/>
                  </a:lnTo>
                  <a:lnTo>
                    <a:pt x="2513" y="711"/>
                  </a:lnTo>
                  <a:lnTo>
                    <a:pt x="2513" y="1178"/>
                  </a:lnTo>
                  <a:lnTo>
                    <a:pt x="2395" y="1178"/>
                  </a:lnTo>
                  <a:close/>
                  <a:moveTo>
                    <a:pt x="3225" y="1178"/>
                  </a:moveTo>
                  <a:lnTo>
                    <a:pt x="3225" y="1178"/>
                  </a:lnTo>
                  <a:lnTo>
                    <a:pt x="3225" y="324"/>
                  </a:lnTo>
                  <a:lnTo>
                    <a:pt x="3333" y="324"/>
                  </a:lnTo>
                  <a:lnTo>
                    <a:pt x="3333" y="446"/>
                  </a:lnTo>
                  <a:lnTo>
                    <a:pt x="3343" y="429"/>
                  </a:lnTo>
                  <a:lnTo>
                    <a:pt x="3354" y="413"/>
                  </a:lnTo>
                  <a:lnTo>
                    <a:pt x="3365" y="398"/>
                  </a:lnTo>
                  <a:lnTo>
                    <a:pt x="3376" y="383"/>
                  </a:lnTo>
                  <a:lnTo>
                    <a:pt x="3388" y="371"/>
                  </a:lnTo>
                  <a:lnTo>
                    <a:pt x="3401" y="359"/>
                  </a:lnTo>
                  <a:lnTo>
                    <a:pt x="3414" y="349"/>
                  </a:lnTo>
                  <a:lnTo>
                    <a:pt x="3428" y="340"/>
                  </a:lnTo>
                  <a:lnTo>
                    <a:pt x="3442" y="331"/>
                  </a:lnTo>
                  <a:lnTo>
                    <a:pt x="3457" y="324"/>
                  </a:lnTo>
                  <a:lnTo>
                    <a:pt x="3472" y="318"/>
                  </a:lnTo>
                  <a:lnTo>
                    <a:pt x="3488" y="313"/>
                  </a:lnTo>
                  <a:lnTo>
                    <a:pt x="3504" y="310"/>
                  </a:lnTo>
                  <a:lnTo>
                    <a:pt x="3521" y="307"/>
                  </a:lnTo>
                  <a:lnTo>
                    <a:pt x="3538" y="305"/>
                  </a:lnTo>
                  <a:lnTo>
                    <a:pt x="3556" y="305"/>
                  </a:lnTo>
                  <a:lnTo>
                    <a:pt x="3570" y="305"/>
                  </a:lnTo>
                  <a:lnTo>
                    <a:pt x="3583" y="306"/>
                  </a:lnTo>
                  <a:lnTo>
                    <a:pt x="3597" y="308"/>
                  </a:lnTo>
                  <a:lnTo>
                    <a:pt x="3610" y="310"/>
                  </a:lnTo>
                  <a:lnTo>
                    <a:pt x="3623" y="313"/>
                  </a:lnTo>
                  <a:lnTo>
                    <a:pt x="3635" y="317"/>
                  </a:lnTo>
                  <a:lnTo>
                    <a:pt x="3647" y="322"/>
                  </a:lnTo>
                  <a:lnTo>
                    <a:pt x="3660" y="327"/>
                  </a:lnTo>
                  <a:lnTo>
                    <a:pt x="3671" y="333"/>
                  </a:lnTo>
                  <a:lnTo>
                    <a:pt x="3682" y="339"/>
                  </a:lnTo>
                  <a:lnTo>
                    <a:pt x="3693" y="345"/>
                  </a:lnTo>
                  <a:lnTo>
                    <a:pt x="3703" y="352"/>
                  </a:lnTo>
                  <a:lnTo>
                    <a:pt x="3712" y="360"/>
                  </a:lnTo>
                  <a:lnTo>
                    <a:pt x="3721" y="368"/>
                  </a:lnTo>
                  <a:lnTo>
                    <a:pt x="3729" y="376"/>
                  </a:lnTo>
                  <a:lnTo>
                    <a:pt x="3737" y="385"/>
                  </a:lnTo>
                  <a:lnTo>
                    <a:pt x="3744" y="394"/>
                  </a:lnTo>
                  <a:lnTo>
                    <a:pt x="3750" y="405"/>
                  </a:lnTo>
                  <a:lnTo>
                    <a:pt x="3757" y="415"/>
                  </a:lnTo>
                  <a:lnTo>
                    <a:pt x="3762" y="427"/>
                  </a:lnTo>
                  <a:lnTo>
                    <a:pt x="3768" y="439"/>
                  </a:lnTo>
                  <a:lnTo>
                    <a:pt x="3772" y="451"/>
                  </a:lnTo>
                  <a:lnTo>
                    <a:pt x="3777" y="464"/>
                  </a:lnTo>
                  <a:lnTo>
                    <a:pt x="3780" y="478"/>
                  </a:lnTo>
                  <a:lnTo>
                    <a:pt x="3784" y="493"/>
                  </a:lnTo>
                  <a:lnTo>
                    <a:pt x="3787" y="511"/>
                  </a:lnTo>
                  <a:lnTo>
                    <a:pt x="3789" y="530"/>
                  </a:lnTo>
                  <a:lnTo>
                    <a:pt x="3791" y="551"/>
                  </a:lnTo>
                  <a:lnTo>
                    <a:pt x="3793" y="573"/>
                  </a:lnTo>
                  <a:lnTo>
                    <a:pt x="3794" y="598"/>
                  </a:lnTo>
                  <a:lnTo>
                    <a:pt x="3795" y="625"/>
                  </a:lnTo>
                  <a:lnTo>
                    <a:pt x="3795" y="653"/>
                  </a:lnTo>
                  <a:lnTo>
                    <a:pt x="3795" y="1178"/>
                  </a:lnTo>
                  <a:lnTo>
                    <a:pt x="3676" y="1178"/>
                  </a:lnTo>
                  <a:lnTo>
                    <a:pt x="3676" y="659"/>
                  </a:lnTo>
                  <a:lnTo>
                    <a:pt x="3676" y="636"/>
                  </a:lnTo>
                  <a:lnTo>
                    <a:pt x="3675" y="615"/>
                  </a:lnTo>
                  <a:lnTo>
                    <a:pt x="3674" y="596"/>
                  </a:lnTo>
                  <a:lnTo>
                    <a:pt x="3672" y="578"/>
                  </a:lnTo>
                  <a:lnTo>
                    <a:pt x="3670" y="561"/>
                  </a:lnTo>
                  <a:lnTo>
                    <a:pt x="3667" y="546"/>
                  </a:lnTo>
                  <a:lnTo>
                    <a:pt x="3664" y="533"/>
                  </a:lnTo>
                  <a:lnTo>
                    <a:pt x="3660" y="521"/>
                  </a:lnTo>
                  <a:lnTo>
                    <a:pt x="3656" y="511"/>
                  </a:lnTo>
                  <a:lnTo>
                    <a:pt x="3651" y="501"/>
                  </a:lnTo>
                  <a:lnTo>
                    <a:pt x="3645" y="492"/>
                  </a:lnTo>
                  <a:lnTo>
                    <a:pt x="3639" y="483"/>
                  </a:lnTo>
                  <a:lnTo>
                    <a:pt x="3633" y="475"/>
                  </a:lnTo>
                  <a:lnTo>
                    <a:pt x="3626" y="468"/>
                  </a:lnTo>
                  <a:lnTo>
                    <a:pt x="3618" y="461"/>
                  </a:lnTo>
                  <a:lnTo>
                    <a:pt x="3610" y="455"/>
                  </a:lnTo>
                  <a:lnTo>
                    <a:pt x="3601" y="449"/>
                  </a:lnTo>
                  <a:lnTo>
                    <a:pt x="3592" y="444"/>
                  </a:lnTo>
                  <a:lnTo>
                    <a:pt x="3583" y="440"/>
                  </a:lnTo>
                  <a:lnTo>
                    <a:pt x="3573" y="437"/>
                  </a:lnTo>
                  <a:lnTo>
                    <a:pt x="3563" y="434"/>
                  </a:lnTo>
                  <a:lnTo>
                    <a:pt x="3553" y="432"/>
                  </a:lnTo>
                  <a:lnTo>
                    <a:pt x="3542" y="431"/>
                  </a:lnTo>
                  <a:lnTo>
                    <a:pt x="3531" y="431"/>
                  </a:lnTo>
                  <a:lnTo>
                    <a:pt x="3520" y="431"/>
                  </a:lnTo>
                  <a:lnTo>
                    <a:pt x="3510" y="432"/>
                  </a:lnTo>
                  <a:lnTo>
                    <a:pt x="3500" y="433"/>
                  </a:lnTo>
                  <a:lnTo>
                    <a:pt x="3490" y="435"/>
                  </a:lnTo>
                  <a:lnTo>
                    <a:pt x="3481" y="437"/>
                  </a:lnTo>
                  <a:lnTo>
                    <a:pt x="3472" y="440"/>
                  </a:lnTo>
                  <a:lnTo>
                    <a:pt x="3463" y="443"/>
                  </a:lnTo>
                  <a:lnTo>
                    <a:pt x="3454" y="447"/>
                  </a:lnTo>
                  <a:lnTo>
                    <a:pt x="3446" y="451"/>
                  </a:lnTo>
                  <a:lnTo>
                    <a:pt x="3438" y="456"/>
                  </a:lnTo>
                  <a:lnTo>
                    <a:pt x="3430" y="461"/>
                  </a:lnTo>
                  <a:lnTo>
                    <a:pt x="3423" y="467"/>
                  </a:lnTo>
                  <a:lnTo>
                    <a:pt x="3415" y="473"/>
                  </a:lnTo>
                  <a:lnTo>
                    <a:pt x="3408" y="479"/>
                  </a:lnTo>
                  <a:lnTo>
                    <a:pt x="3402" y="487"/>
                  </a:lnTo>
                  <a:lnTo>
                    <a:pt x="3395" y="494"/>
                  </a:lnTo>
                  <a:lnTo>
                    <a:pt x="3389" y="503"/>
                  </a:lnTo>
                  <a:lnTo>
                    <a:pt x="3383" y="512"/>
                  </a:lnTo>
                  <a:lnTo>
                    <a:pt x="3378" y="521"/>
                  </a:lnTo>
                  <a:lnTo>
                    <a:pt x="3373" y="532"/>
                  </a:lnTo>
                  <a:lnTo>
                    <a:pt x="3368" y="543"/>
                  </a:lnTo>
                  <a:lnTo>
                    <a:pt x="3364" y="555"/>
                  </a:lnTo>
                  <a:lnTo>
                    <a:pt x="3361" y="567"/>
                  </a:lnTo>
                  <a:lnTo>
                    <a:pt x="3357" y="580"/>
                  </a:lnTo>
                  <a:lnTo>
                    <a:pt x="3354" y="594"/>
                  </a:lnTo>
                  <a:lnTo>
                    <a:pt x="3352" y="609"/>
                  </a:lnTo>
                  <a:lnTo>
                    <a:pt x="3349" y="624"/>
                  </a:lnTo>
                  <a:lnTo>
                    <a:pt x="3348" y="640"/>
                  </a:lnTo>
                  <a:lnTo>
                    <a:pt x="3345" y="675"/>
                  </a:lnTo>
                  <a:lnTo>
                    <a:pt x="3344" y="712"/>
                  </a:lnTo>
                  <a:lnTo>
                    <a:pt x="3344" y="1178"/>
                  </a:lnTo>
                  <a:lnTo>
                    <a:pt x="3225" y="1178"/>
                  </a:lnTo>
                  <a:close/>
                  <a:moveTo>
                    <a:pt x="319" y="1178"/>
                  </a:moveTo>
                  <a:lnTo>
                    <a:pt x="319" y="1178"/>
                  </a:lnTo>
                  <a:lnTo>
                    <a:pt x="319" y="139"/>
                  </a:lnTo>
                  <a:lnTo>
                    <a:pt x="0" y="139"/>
                  </a:lnTo>
                  <a:lnTo>
                    <a:pt x="0" y="0"/>
                  </a:lnTo>
                  <a:lnTo>
                    <a:pt x="766" y="0"/>
                  </a:lnTo>
                  <a:lnTo>
                    <a:pt x="766" y="139"/>
                  </a:lnTo>
                  <a:lnTo>
                    <a:pt x="446" y="139"/>
                  </a:lnTo>
                  <a:lnTo>
                    <a:pt x="446" y="1178"/>
                  </a:lnTo>
                  <a:lnTo>
                    <a:pt x="319" y="1178"/>
                  </a:lnTo>
                  <a:close/>
                  <a:moveTo>
                    <a:pt x="1093" y="305"/>
                  </a:moveTo>
                  <a:lnTo>
                    <a:pt x="1093" y="305"/>
                  </a:lnTo>
                  <a:lnTo>
                    <a:pt x="1093" y="424"/>
                  </a:lnTo>
                  <a:lnTo>
                    <a:pt x="1083" y="425"/>
                  </a:lnTo>
                  <a:lnTo>
                    <a:pt x="1074" y="426"/>
                  </a:lnTo>
                  <a:lnTo>
                    <a:pt x="1065" y="427"/>
                  </a:lnTo>
                  <a:lnTo>
                    <a:pt x="1055" y="429"/>
                  </a:lnTo>
                  <a:lnTo>
                    <a:pt x="1047" y="431"/>
                  </a:lnTo>
                  <a:lnTo>
                    <a:pt x="1038" y="434"/>
                  </a:lnTo>
                  <a:lnTo>
                    <a:pt x="1029" y="438"/>
                  </a:lnTo>
                  <a:lnTo>
                    <a:pt x="1021" y="442"/>
                  </a:lnTo>
                  <a:lnTo>
                    <a:pt x="1013" y="446"/>
                  </a:lnTo>
                  <a:lnTo>
                    <a:pt x="1004" y="451"/>
                  </a:lnTo>
                  <a:lnTo>
                    <a:pt x="997" y="456"/>
                  </a:lnTo>
                  <a:lnTo>
                    <a:pt x="989" y="462"/>
                  </a:lnTo>
                  <a:lnTo>
                    <a:pt x="974" y="475"/>
                  </a:lnTo>
                  <a:lnTo>
                    <a:pt x="960" y="491"/>
                  </a:lnTo>
                  <a:lnTo>
                    <a:pt x="953" y="499"/>
                  </a:lnTo>
                  <a:lnTo>
                    <a:pt x="946" y="508"/>
                  </a:lnTo>
                  <a:lnTo>
                    <a:pt x="940" y="517"/>
                  </a:lnTo>
                  <a:lnTo>
                    <a:pt x="935" y="527"/>
                  </a:lnTo>
                  <a:lnTo>
                    <a:pt x="929" y="537"/>
                  </a:lnTo>
                  <a:lnTo>
                    <a:pt x="925" y="547"/>
                  </a:lnTo>
                  <a:lnTo>
                    <a:pt x="920" y="557"/>
                  </a:lnTo>
                  <a:lnTo>
                    <a:pt x="916" y="568"/>
                  </a:lnTo>
                  <a:lnTo>
                    <a:pt x="909" y="591"/>
                  </a:lnTo>
                  <a:lnTo>
                    <a:pt x="904" y="616"/>
                  </a:lnTo>
                  <a:lnTo>
                    <a:pt x="900" y="642"/>
                  </a:lnTo>
                  <a:lnTo>
                    <a:pt x="898" y="669"/>
                  </a:lnTo>
                  <a:lnTo>
                    <a:pt x="1093" y="669"/>
                  </a:lnTo>
                  <a:lnTo>
                    <a:pt x="1093" y="788"/>
                  </a:lnTo>
                  <a:lnTo>
                    <a:pt x="891" y="788"/>
                  </a:lnTo>
                  <a:lnTo>
                    <a:pt x="893" y="823"/>
                  </a:lnTo>
                  <a:lnTo>
                    <a:pt x="898" y="855"/>
                  </a:lnTo>
                  <a:lnTo>
                    <a:pt x="900" y="871"/>
                  </a:lnTo>
                  <a:lnTo>
                    <a:pt x="904" y="886"/>
                  </a:lnTo>
                  <a:lnTo>
                    <a:pt x="907" y="900"/>
                  </a:lnTo>
                  <a:lnTo>
                    <a:pt x="911" y="914"/>
                  </a:lnTo>
                  <a:lnTo>
                    <a:pt x="915" y="927"/>
                  </a:lnTo>
                  <a:lnTo>
                    <a:pt x="920" y="940"/>
                  </a:lnTo>
                  <a:lnTo>
                    <a:pt x="925" y="952"/>
                  </a:lnTo>
                  <a:lnTo>
                    <a:pt x="931" y="964"/>
                  </a:lnTo>
                  <a:lnTo>
                    <a:pt x="937" y="975"/>
                  </a:lnTo>
                  <a:lnTo>
                    <a:pt x="943" y="985"/>
                  </a:lnTo>
                  <a:lnTo>
                    <a:pt x="950" y="995"/>
                  </a:lnTo>
                  <a:lnTo>
                    <a:pt x="957" y="1005"/>
                  </a:lnTo>
                  <a:lnTo>
                    <a:pt x="972" y="1021"/>
                  </a:lnTo>
                  <a:lnTo>
                    <a:pt x="987" y="1035"/>
                  </a:lnTo>
                  <a:lnTo>
                    <a:pt x="995" y="1042"/>
                  </a:lnTo>
                  <a:lnTo>
                    <a:pt x="1003" y="1047"/>
                  </a:lnTo>
                  <a:lnTo>
                    <a:pt x="1011" y="1053"/>
                  </a:lnTo>
                  <a:lnTo>
                    <a:pt x="1019" y="1058"/>
                  </a:lnTo>
                  <a:lnTo>
                    <a:pt x="1028" y="1062"/>
                  </a:lnTo>
                  <a:lnTo>
                    <a:pt x="1037" y="1067"/>
                  </a:lnTo>
                  <a:lnTo>
                    <a:pt x="1046" y="1070"/>
                  </a:lnTo>
                  <a:lnTo>
                    <a:pt x="1055" y="1073"/>
                  </a:lnTo>
                  <a:lnTo>
                    <a:pt x="1064" y="1075"/>
                  </a:lnTo>
                  <a:lnTo>
                    <a:pt x="1074" y="1077"/>
                  </a:lnTo>
                  <a:lnTo>
                    <a:pt x="1083" y="1078"/>
                  </a:lnTo>
                  <a:lnTo>
                    <a:pt x="1093" y="1079"/>
                  </a:lnTo>
                  <a:lnTo>
                    <a:pt x="1093" y="1197"/>
                  </a:lnTo>
                  <a:lnTo>
                    <a:pt x="1075" y="1197"/>
                  </a:lnTo>
                  <a:lnTo>
                    <a:pt x="1058" y="1195"/>
                  </a:lnTo>
                  <a:lnTo>
                    <a:pt x="1041" y="1192"/>
                  </a:lnTo>
                  <a:lnTo>
                    <a:pt x="1025" y="1189"/>
                  </a:lnTo>
                  <a:lnTo>
                    <a:pt x="1009" y="1185"/>
                  </a:lnTo>
                  <a:lnTo>
                    <a:pt x="993" y="1180"/>
                  </a:lnTo>
                  <a:lnTo>
                    <a:pt x="978" y="1174"/>
                  </a:lnTo>
                  <a:lnTo>
                    <a:pt x="963" y="1168"/>
                  </a:lnTo>
                  <a:lnTo>
                    <a:pt x="949" y="1160"/>
                  </a:lnTo>
                  <a:lnTo>
                    <a:pt x="935" y="1152"/>
                  </a:lnTo>
                  <a:lnTo>
                    <a:pt x="922" y="1143"/>
                  </a:lnTo>
                  <a:lnTo>
                    <a:pt x="909" y="1133"/>
                  </a:lnTo>
                  <a:lnTo>
                    <a:pt x="896" y="1122"/>
                  </a:lnTo>
                  <a:lnTo>
                    <a:pt x="884" y="1111"/>
                  </a:lnTo>
                  <a:lnTo>
                    <a:pt x="872" y="1098"/>
                  </a:lnTo>
                  <a:lnTo>
                    <a:pt x="861" y="1085"/>
                  </a:lnTo>
                  <a:lnTo>
                    <a:pt x="849" y="1070"/>
                  </a:lnTo>
                  <a:lnTo>
                    <a:pt x="839" y="1054"/>
                  </a:lnTo>
                  <a:lnTo>
                    <a:pt x="829" y="1038"/>
                  </a:lnTo>
                  <a:lnTo>
                    <a:pt x="820" y="1021"/>
                  </a:lnTo>
                  <a:lnTo>
                    <a:pt x="812" y="1004"/>
                  </a:lnTo>
                  <a:lnTo>
                    <a:pt x="805" y="985"/>
                  </a:lnTo>
                  <a:lnTo>
                    <a:pt x="798" y="966"/>
                  </a:lnTo>
                  <a:lnTo>
                    <a:pt x="792" y="946"/>
                  </a:lnTo>
                  <a:lnTo>
                    <a:pt x="786" y="925"/>
                  </a:lnTo>
                  <a:lnTo>
                    <a:pt x="782" y="904"/>
                  </a:lnTo>
                  <a:lnTo>
                    <a:pt x="778" y="882"/>
                  </a:lnTo>
                  <a:lnTo>
                    <a:pt x="775" y="858"/>
                  </a:lnTo>
                  <a:lnTo>
                    <a:pt x="772" y="835"/>
                  </a:lnTo>
                  <a:lnTo>
                    <a:pt x="770" y="810"/>
                  </a:lnTo>
                  <a:lnTo>
                    <a:pt x="769" y="785"/>
                  </a:lnTo>
                  <a:lnTo>
                    <a:pt x="769" y="758"/>
                  </a:lnTo>
                  <a:lnTo>
                    <a:pt x="769" y="731"/>
                  </a:lnTo>
                  <a:lnTo>
                    <a:pt x="770" y="705"/>
                  </a:lnTo>
                  <a:lnTo>
                    <a:pt x="772" y="679"/>
                  </a:lnTo>
                  <a:lnTo>
                    <a:pt x="775" y="655"/>
                  </a:lnTo>
                  <a:lnTo>
                    <a:pt x="778" y="631"/>
                  </a:lnTo>
                  <a:lnTo>
                    <a:pt x="782" y="608"/>
                  </a:lnTo>
                  <a:lnTo>
                    <a:pt x="787" y="585"/>
                  </a:lnTo>
                  <a:lnTo>
                    <a:pt x="792" y="564"/>
                  </a:lnTo>
                  <a:lnTo>
                    <a:pt x="798" y="543"/>
                  </a:lnTo>
                  <a:lnTo>
                    <a:pt x="805" y="523"/>
                  </a:lnTo>
                  <a:lnTo>
                    <a:pt x="813" y="504"/>
                  </a:lnTo>
                  <a:lnTo>
                    <a:pt x="821" y="486"/>
                  </a:lnTo>
                  <a:lnTo>
                    <a:pt x="830" y="469"/>
                  </a:lnTo>
                  <a:lnTo>
                    <a:pt x="840" y="452"/>
                  </a:lnTo>
                  <a:lnTo>
                    <a:pt x="850" y="437"/>
                  </a:lnTo>
                  <a:lnTo>
                    <a:pt x="861" y="422"/>
                  </a:lnTo>
                  <a:lnTo>
                    <a:pt x="873" y="408"/>
                  </a:lnTo>
                  <a:lnTo>
                    <a:pt x="885" y="394"/>
                  </a:lnTo>
                  <a:lnTo>
                    <a:pt x="898" y="382"/>
                  </a:lnTo>
                  <a:lnTo>
                    <a:pt x="910" y="370"/>
                  </a:lnTo>
                  <a:lnTo>
                    <a:pt x="923" y="360"/>
                  </a:lnTo>
                  <a:lnTo>
                    <a:pt x="937" y="351"/>
                  </a:lnTo>
                  <a:lnTo>
                    <a:pt x="951" y="342"/>
                  </a:lnTo>
                  <a:lnTo>
                    <a:pt x="965" y="334"/>
                  </a:lnTo>
                  <a:lnTo>
                    <a:pt x="980" y="327"/>
                  </a:lnTo>
                  <a:lnTo>
                    <a:pt x="995" y="322"/>
                  </a:lnTo>
                  <a:lnTo>
                    <a:pt x="1010" y="317"/>
                  </a:lnTo>
                  <a:lnTo>
                    <a:pt x="1026" y="312"/>
                  </a:lnTo>
                  <a:lnTo>
                    <a:pt x="1042" y="309"/>
                  </a:lnTo>
                  <a:lnTo>
                    <a:pt x="1059" y="307"/>
                  </a:lnTo>
                  <a:lnTo>
                    <a:pt x="1076" y="305"/>
                  </a:lnTo>
                  <a:lnTo>
                    <a:pt x="1093" y="305"/>
                  </a:lnTo>
                  <a:close/>
                </a:path>
              </a:pathLst>
            </a:custGeom>
            <a:solidFill>
              <a:srgbClr val="A890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noEditPoints="1"/>
            </p:cNvSpPr>
            <p:nvPr/>
          </p:nvSpPr>
          <p:spPr bwMode="auto">
            <a:xfrm>
              <a:off x="1419" y="816"/>
              <a:ext cx="1183" cy="302"/>
            </a:xfrm>
            <a:custGeom>
              <a:avLst/>
              <a:gdLst>
                <a:gd name="T0" fmla="*/ 4703 w 11828"/>
                <a:gd name="T1" fmla="*/ 2971 h 3020"/>
                <a:gd name="T2" fmla="*/ 6682 w 11828"/>
                <a:gd name="T3" fmla="*/ 2049 h 3020"/>
                <a:gd name="T4" fmla="*/ 6732 w 11828"/>
                <a:gd name="T5" fmla="*/ 2225 h 3020"/>
                <a:gd name="T6" fmla="*/ 6869 w 11828"/>
                <a:gd name="T7" fmla="*/ 2378 h 3020"/>
                <a:gd name="T8" fmla="*/ 7108 w 11828"/>
                <a:gd name="T9" fmla="*/ 2446 h 3020"/>
                <a:gd name="T10" fmla="*/ 7313 w 11828"/>
                <a:gd name="T11" fmla="*/ 2424 h 3020"/>
                <a:gd name="T12" fmla="*/ 7460 w 11828"/>
                <a:gd name="T13" fmla="*/ 2345 h 3020"/>
                <a:gd name="T14" fmla="*/ 7547 w 11828"/>
                <a:gd name="T15" fmla="*/ 2232 h 3020"/>
                <a:gd name="T16" fmla="*/ 7569 w 11828"/>
                <a:gd name="T17" fmla="*/ 2105 h 3020"/>
                <a:gd name="T18" fmla="*/ 7527 w 11828"/>
                <a:gd name="T19" fmla="*/ 1989 h 3020"/>
                <a:gd name="T20" fmla="*/ 7405 w 11828"/>
                <a:gd name="T21" fmla="*/ 1887 h 3020"/>
                <a:gd name="T22" fmla="*/ 7125 w 11828"/>
                <a:gd name="T23" fmla="*/ 1793 h 3020"/>
                <a:gd name="T24" fmla="*/ 6599 w 11828"/>
                <a:gd name="T25" fmla="*/ 1640 h 3020"/>
                <a:gd name="T26" fmla="*/ 6291 w 11828"/>
                <a:gd name="T27" fmla="*/ 1473 h 3020"/>
                <a:gd name="T28" fmla="*/ 6160 w 11828"/>
                <a:gd name="T29" fmla="*/ 1347 h 3020"/>
                <a:gd name="T30" fmla="*/ 6072 w 11828"/>
                <a:gd name="T31" fmla="*/ 1202 h 3020"/>
                <a:gd name="T32" fmla="*/ 6027 w 11828"/>
                <a:gd name="T33" fmla="*/ 1039 h 3020"/>
                <a:gd name="T34" fmla="*/ 6023 w 11828"/>
                <a:gd name="T35" fmla="*/ 856 h 3020"/>
                <a:gd name="T36" fmla="*/ 6086 w 11828"/>
                <a:gd name="T37" fmla="*/ 610 h 3020"/>
                <a:gd name="T38" fmla="*/ 6230 w 11828"/>
                <a:gd name="T39" fmla="*/ 381 h 3020"/>
                <a:gd name="T40" fmla="*/ 6454 w 11828"/>
                <a:gd name="T41" fmla="*/ 196 h 3020"/>
                <a:gd name="T42" fmla="*/ 6759 w 11828"/>
                <a:gd name="T43" fmla="*/ 65 h 3020"/>
                <a:gd name="T44" fmla="*/ 7174 w 11828"/>
                <a:gd name="T45" fmla="*/ 5 h 3020"/>
                <a:gd name="T46" fmla="*/ 7719 w 11828"/>
                <a:gd name="T47" fmla="*/ 30 h 3020"/>
                <a:gd name="T48" fmla="*/ 7951 w 11828"/>
                <a:gd name="T49" fmla="*/ 91 h 3020"/>
                <a:gd name="T50" fmla="*/ 8138 w 11828"/>
                <a:gd name="T51" fmla="*/ 184 h 3020"/>
                <a:gd name="T52" fmla="*/ 8281 w 11828"/>
                <a:gd name="T53" fmla="*/ 312 h 3020"/>
                <a:gd name="T54" fmla="*/ 8383 w 11828"/>
                <a:gd name="T55" fmla="*/ 478 h 3020"/>
                <a:gd name="T56" fmla="*/ 8444 w 11828"/>
                <a:gd name="T57" fmla="*/ 684 h 3020"/>
                <a:gd name="T58" fmla="*/ 7607 w 11828"/>
                <a:gd name="T59" fmla="*/ 897 h 3020"/>
                <a:gd name="T60" fmla="*/ 7556 w 11828"/>
                <a:gd name="T61" fmla="*/ 716 h 3020"/>
                <a:gd name="T62" fmla="*/ 7452 w 11828"/>
                <a:gd name="T63" fmla="*/ 603 h 3020"/>
                <a:gd name="T64" fmla="*/ 7291 w 11828"/>
                <a:gd name="T65" fmla="*/ 550 h 3020"/>
                <a:gd name="T66" fmla="*/ 7109 w 11828"/>
                <a:gd name="T67" fmla="*/ 551 h 3020"/>
                <a:gd name="T68" fmla="*/ 6980 w 11828"/>
                <a:gd name="T69" fmla="*/ 595 h 3020"/>
                <a:gd name="T70" fmla="*/ 6898 w 11828"/>
                <a:gd name="T71" fmla="*/ 675 h 3020"/>
                <a:gd name="T72" fmla="*/ 6864 w 11828"/>
                <a:gd name="T73" fmla="*/ 774 h 3020"/>
                <a:gd name="T74" fmla="*/ 6882 w 11828"/>
                <a:gd name="T75" fmla="*/ 856 h 3020"/>
                <a:gd name="T76" fmla="*/ 6987 w 11828"/>
                <a:gd name="T77" fmla="*/ 941 h 3020"/>
                <a:gd name="T78" fmla="*/ 7417 w 11828"/>
                <a:gd name="T79" fmla="*/ 1054 h 3020"/>
                <a:gd name="T80" fmla="*/ 7892 w 11828"/>
                <a:gd name="T81" fmla="*/ 1199 h 3020"/>
                <a:gd name="T82" fmla="*/ 8173 w 11828"/>
                <a:gd name="T83" fmla="*/ 1352 h 3020"/>
                <a:gd name="T84" fmla="*/ 8351 w 11828"/>
                <a:gd name="T85" fmla="*/ 1541 h 3020"/>
                <a:gd name="T86" fmla="*/ 8441 w 11828"/>
                <a:gd name="T87" fmla="*/ 1766 h 3020"/>
                <a:gd name="T88" fmla="*/ 8456 w 11828"/>
                <a:gd name="T89" fmla="*/ 2020 h 3020"/>
                <a:gd name="T90" fmla="*/ 8379 w 11828"/>
                <a:gd name="T91" fmla="*/ 2323 h 3020"/>
                <a:gd name="T92" fmla="*/ 8208 w 11828"/>
                <a:gd name="T93" fmla="*/ 2596 h 3020"/>
                <a:gd name="T94" fmla="*/ 7958 w 11828"/>
                <a:gd name="T95" fmla="*/ 2811 h 3020"/>
                <a:gd name="T96" fmla="*/ 7635 w 11828"/>
                <a:gd name="T97" fmla="*/ 2952 h 3020"/>
                <a:gd name="T98" fmla="*/ 7229 w 11828"/>
                <a:gd name="T99" fmla="*/ 3016 h 3020"/>
                <a:gd name="T100" fmla="*/ 6812 w 11828"/>
                <a:gd name="T101" fmla="*/ 3010 h 3020"/>
                <a:gd name="T102" fmla="*/ 6483 w 11828"/>
                <a:gd name="T103" fmla="*/ 2958 h 3020"/>
                <a:gd name="T104" fmla="*/ 6230 w 11828"/>
                <a:gd name="T105" fmla="*/ 2859 h 3020"/>
                <a:gd name="T106" fmla="*/ 6054 w 11828"/>
                <a:gd name="T107" fmla="*/ 2715 h 3020"/>
                <a:gd name="T108" fmla="*/ 5932 w 11828"/>
                <a:gd name="T109" fmla="*/ 2539 h 3020"/>
                <a:gd name="T110" fmla="*/ 5852 w 11828"/>
                <a:gd name="T111" fmla="*/ 2338 h 3020"/>
                <a:gd name="T112" fmla="*/ 5814 w 11828"/>
                <a:gd name="T113" fmla="*/ 2113 h 3020"/>
                <a:gd name="T114" fmla="*/ 10831 w 11828"/>
                <a:gd name="T115" fmla="*/ 1072 h 3020"/>
                <a:gd name="T116" fmla="*/ 9036 w 11828"/>
                <a:gd name="T117" fmla="*/ 50 h 3020"/>
                <a:gd name="T118" fmla="*/ 2823 w 11828"/>
                <a:gd name="T119" fmla="*/ 2214 h 3020"/>
                <a:gd name="T120" fmla="*/ 0 w 11828"/>
                <a:gd name="T121" fmla="*/ 50 h 3020"/>
                <a:gd name="T122" fmla="*/ 875 w 11828"/>
                <a:gd name="T123" fmla="*/ 2971 h 3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28" h="3020">
                  <a:moveTo>
                    <a:pt x="4150" y="2488"/>
                  </a:moveTo>
                  <a:lnTo>
                    <a:pt x="4150" y="1857"/>
                  </a:lnTo>
                  <a:lnTo>
                    <a:pt x="4471" y="1857"/>
                  </a:lnTo>
                  <a:lnTo>
                    <a:pt x="4243" y="808"/>
                  </a:lnTo>
                  <a:lnTo>
                    <a:pt x="4150" y="1043"/>
                  </a:lnTo>
                  <a:lnTo>
                    <a:pt x="4150" y="50"/>
                  </a:lnTo>
                  <a:lnTo>
                    <a:pt x="4812" y="50"/>
                  </a:lnTo>
                  <a:lnTo>
                    <a:pt x="5647" y="2971"/>
                  </a:lnTo>
                  <a:lnTo>
                    <a:pt x="4703" y="2971"/>
                  </a:lnTo>
                  <a:lnTo>
                    <a:pt x="4603" y="2488"/>
                  </a:lnTo>
                  <a:lnTo>
                    <a:pt x="4150" y="2488"/>
                  </a:lnTo>
                  <a:close/>
                  <a:moveTo>
                    <a:pt x="5811" y="2004"/>
                  </a:moveTo>
                  <a:lnTo>
                    <a:pt x="5811" y="2004"/>
                  </a:lnTo>
                  <a:lnTo>
                    <a:pt x="6673" y="1950"/>
                  </a:lnTo>
                  <a:lnTo>
                    <a:pt x="6674" y="1976"/>
                  </a:lnTo>
                  <a:lnTo>
                    <a:pt x="6676" y="2001"/>
                  </a:lnTo>
                  <a:lnTo>
                    <a:pt x="6679" y="2025"/>
                  </a:lnTo>
                  <a:lnTo>
                    <a:pt x="6682" y="2049"/>
                  </a:lnTo>
                  <a:lnTo>
                    <a:pt x="6685" y="2071"/>
                  </a:lnTo>
                  <a:lnTo>
                    <a:pt x="6689" y="2094"/>
                  </a:lnTo>
                  <a:lnTo>
                    <a:pt x="6694" y="2115"/>
                  </a:lnTo>
                  <a:lnTo>
                    <a:pt x="6699" y="2135"/>
                  </a:lnTo>
                  <a:lnTo>
                    <a:pt x="6704" y="2155"/>
                  </a:lnTo>
                  <a:lnTo>
                    <a:pt x="6710" y="2174"/>
                  </a:lnTo>
                  <a:lnTo>
                    <a:pt x="6717" y="2192"/>
                  </a:lnTo>
                  <a:lnTo>
                    <a:pt x="6724" y="2209"/>
                  </a:lnTo>
                  <a:lnTo>
                    <a:pt x="6732" y="2225"/>
                  </a:lnTo>
                  <a:lnTo>
                    <a:pt x="6740" y="2241"/>
                  </a:lnTo>
                  <a:lnTo>
                    <a:pt x="6748" y="2256"/>
                  </a:lnTo>
                  <a:lnTo>
                    <a:pt x="6758" y="2270"/>
                  </a:lnTo>
                  <a:lnTo>
                    <a:pt x="6774" y="2291"/>
                  </a:lnTo>
                  <a:lnTo>
                    <a:pt x="6790" y="2311"/>
                  </a:lnTo>
                  <a:lnTo>
                    <a:pt x="6808" y="2330"/>
                  </a:lnTo>
                  <a:lnTo>
                    <a:pt x="6828" y="2347"/>
                  </a:lnTo>
                  <a:lnTo>
                    <a:pt x="6848" y="2363"/>
                  </a:lnTo>
                  <a:lnTo>
                    <a:pt x="6869" y="2378"/>
                  </a:lnTo>
                  <a:lnTo>
                    <a:pt x="6891" y="2391"/>
                  </a:lnTo>
                  <a:lnTo>
                    <a:pt x="6915" y="2402"/>
                  </a:lnTo>
                  <a:lnTo>
                    <a:pt x="6939" y="2413"/>
                  </a:lnTo>
                  <a:lnTo>
                    <a:pt x="6965" y="2422"/>
                  </a:lnTo>
                  <a:lnTo>
                    <a:pt x="6991" y="2429"/>
                  </a:lnTo>
                  <a:lnTo>
                    <a:pt x="7019" y="2435"/>
                  </a:lnTo>
                  <a:lnTo>
                    <a:pt x="7047" y="2440"/>
                  </a:lnTo>
                  <a:lnTo>
                    <a:pt x="7077" y="2444"/>
                  </a:lnTo>
                  <a:lnTo>
                    <a:pt x="7108" y="2446"/>
                  </a:lnTo>
                  <a:lnTo>
                    <a:pt x="7140" y="2446"/>
                  </a:lnTo>
                  <a:lnTo>
                    <a:pt x="7163" y="2446"/>
                  </a:lnTo>
                  <a:lnTo>
                    <a:pt x="7187" y="2445"/>
                  </a:lnTo>
                  <a:lnTo>
                    <a:pt x="7210" y="2443"/>
                  </a:lnTo>
                  <a:lnTo>
                    <a:pt x="7232" y="2441"/>
                  </a:lnTo>
                  <a:lnTo>
                    <a:pt x="7253" y="2438"/>
                  </a:lnTo>
                  <a:lnTo>
                    <a:pt x="7274" y="2434"/>
                  </a:lnTo>
                  <a:lnTo>
                    <a:pt x="7294" y="2429"/>
                  </a:lnTo>
                  <a:lnTo>
                    <a:pt x="7313" y="2424"/>
                  </a:lnTo>
                  <a:lnTo>
                    <a:pt x="7332" y="2418"/>
                  </a:lnTo>
                  <a:lnTo>
                    <a:pt x="7350" y="2411"/>
                  </a:lnTo>
                  <a:lnTo>
                    <a:pt x="7368" y="2404"/>
                  </a:lnTo>
                  <a:lnTo>
                    <a:pt x="7385" y="2396"/>
                  </a:lnTo>
                  <a:lnTo>
                    <a:pt x="7401" y="2387"/>
                  </a:lnTo>
                  <a:lnTo>
                    <a:pt x="7417" y="2377"/>
                  </a:lnTo>
                  <a:lnTo>
                    <a:pt x="7432" y="2367"/>
                  </a:lnTo>
                  <a:lnTo>
                    <a:pt x="7446" y="2356"/>
                  </a:lnTo>
                  <a:lnTo>
                    <a:pt x="7460" y="2345"/>
                  </a:lnTo>
                  <a:lnTo>
                    <a:pt x="7473" y="2333"/>
                  </a:lnTo>
                  <a:lnTo>
                    <a:pt x="7485" y="2321"/>
                  </a:lnTo>
                  <a:lnTo>
                    <a:pt x="7496" y="2309"/>
                  </a:lnTo>
                  <a:lnTo>
                    <a:pt x="7506" y="2297"/>
                  </a:lnTo>
                  <a:lnTo>
                    <a:pt x="7516" y="2284"/>
                  </a:lnTo>
                  <a:lnTo>
                    <a:pt x="7525" y="2271"/>
                  </a:lnTo>
                  <a:lnTo>
                    <a:pt x="7533" y="2258"/>
                  </a:lnTo>
                  <a:lnTo>
                    <a:pt x="7540" y="2245"/>
                  </a:lnTo>
                  <a:lnTo>
                    <a:pt x="7547" y="2232"/>
                  </a:lnTo>
                  <a:lnTo>
                    <a:pt x="7552" y="2218"/>
                  </a:lnTo>
                  <a:lnTo>
                    <a:pt x="7557" y="2204"/>
                  </a:lnTo>
                  <a:lnTo>
                    <a:pt x="7561" y="2190"/>
                  </a:lnTo>
                  <a:lnTo>
                    <a:pt x="7565" y="2176"/>
                  </a:lnTo>
                  <a:lnTo>
                    <a:pt x="7567" y="2161"/>
                  </a:lnTo>
                  <a:lnTo>
                    <a:pt x="7569" y="2146"/>
                  </a:lnTo>
                  <a:lnTo>
                    <a:pt x="7570" y="2132"/>
                  </a:lnTo>
                  <a:lnTo>
                    <a:pt x="7570" y="2118"/>
                  </a:lnTo>
                  <a:lnTo>
                    <a:pt x="7569" y="2105"/>
                  </a:lnTo>
                  <a:lnTo>
                    <a:pt x="7568" y="2091"/>
                  </a:lnTo>
                  <a:lnTo>
                    <a:pt x="7565" y="2077"/>
                  </a:lnTo>
                  <a:lnTo>
                    <a:pt x="7562" y="2064"/>
                  </a:lnTo>
                  <a:lnTo>
                    <a:pt x="7558" y="2051"/>
                  </a:lnTo>
                  <a:lnTo>
                    <a:pt x="7554" y="2038"/>
                  </a:lnTo>
                  <a:lnTo>
                    <a:pt x="7548" y="2025"/>
                  </a:lnTo>
                  <a:lnTo>
                    <a:pt x="7542" y="2013"/>
                  </a:lnTo>
                  <a:lnTo>
                    <a:pt x="7535" y="2001"/>
                  </a:lnTo>
                  <a:lnTo>
                    <a:pt x="7527" y="1989"/>
                  </a:lnTo>
                  <a:lnTo>
                    <a:pt x="7519" y="1977"/>
                  </a:lnTo>
                  <a:lnTo>
                    <a:pt x="7509" y="1965"/>
                  </a:lnTo>
                  <a:lnTo>
                    <a:pt x="7499" y="1954"/>
                  </a:lnTo>
                  <a:lnTo>
                    <a:pt x="7488" y="1942"/>
                  </a:lnTo>
                  <a:lnTo>
                    <a:pt x="7475" y="1931"/>
                  </a:lnTo>
                  <a:lnTo>
                    <a:pt x="7461" y="1920"/>
                  </a:lnTo>
                  <a:lnTo>
                    <a:pt x="7444" y="1909"/>
                  </a:lnTo>
                  <a:lnTo>
                    <a:pt x="7426" y="1898"/>
                  </a:lnTo>
                  <a:lnTo>
                    <a:pt x="7405" y="1887"/>
                  </a:lnTo>
                  <a:lnTo>
                    <a:pt x="7382" y="1877"/>
                  </a:lnTo>
                  <a:lnTo>
                    <a:pt x="7357" y="1866"/>
                  </a:lnTo>
                  <a:lnTo>
                    <a:pt x="7331" y="1855"/>
                  </a:lnTo>
                  <a:lnTo>
                    <a:pt x="7302" y="1845"/>
                  </a:lnTo>
                  <a:lnTo>
                    <a:pt x="7271" y="1834"/>
                  </a:lnTo>
                  <a:lnTo>
                    <a:pt x="7238" y="1824"/>
                  </a:lnTo>
                  <a:lnTo>
                    <a:pt x="7202" y="1814"/>
                  </a:lnTo>
                  <a:lnTo>
                    <a:pt x="7164" y="1803"/>
                  </a:lnTo>
                  <a:lnTo>
                    <a:pt x="7125" y="1793"/>
                  </a:lnTo>
                  <a:lnTo>
                    <a:pt x="7084" y="1783"/>
                  </a:lnTo>
                  <a:lnTo>
                    <a:pt x="7040" y="1773"/>
                  </a:lnTo>
                  <a:lnTo>
                    <a:pt x="6969" y="1756"/>
                  </a:lnTo>
                  <a:lnTo>
                    <a:pt x="6901" y="1739"/>
                  </a:lnTo>
                  <a:lnTo>
                    <a:pt x="6835" y="1720"/>
                  </a:lnTo>
                  <a:lnTo>
                    <a:pt x="6772" y="1701"/>
                  </a:lnTo>
                  <a:lnTo>
                    <a:pt x="6712" y="1682"/>
                  </a:lnTo>
                  <a:lnTo>
                    <a:pt x="6654" y="1661"/>
                  </a:lnTo>
                  <a:lnTo>
                    <a:pt x="6599" y="1640"/>
                  </a:lnTo>
                  <a:lnTo>
                    <a:pt x="6547" y="1618"/>
                  </a:lnTo>
                  <a:lnTo>
                    <a:pt x="6497" y="1596"/>
                  </a:lnTo>
                  <a:lnTo>
                    <a:pt x="6450" y="1573"/>
                  </a:lnTo>
                  <a:lnTo>
                    <a:pt x="6406" y="1549"/>
                  </a:lnTo>
                  <a:lnTo>
                    <a:pt x="6365" y="1525"/>
                  </a:lnTo>
                  <a:lnTo>
                    <a:pt x="6345" y="1512"/>
                  </a:lnTo>
                  <a:lnTo>
                    <a:pt x="6327" y="1499"/>
                  </a:lnTo>
                  <a:lnTo>
                    <a:pt x="6308" y="1486"/>
                  </a:lnTo>
                  <a:lnTo>
                    <a:pt x="6291" y="1473"/>
                  </a:lnTo>
                  <a:lnTo>
                    <a:pt x="6274" y="1460"/>
                  </a:lnTo>
                  <a:lnTo>
                    <a:pt x="6257" y="1447"/>
                  </a:lnTo>
                  <a:lnTo>
                    <a:pt x="6242" y="1433"/>
                  </a:lnTo>
                  <a:lnTo>
                    <a:pt x="6227" y="1420"/>
                  </a:lnTo>
                  <a:lnTo>
                    <a:pt x="6213" y="1405"/>
                  </a:lnTo>
                  <a:lnTo>
                    <a:pt x="6199" y="1391"/>
                  </a:lnTo>
                  <a:lnTo>
                    <a:pt x="6185" y="1376"/>
                  </a:lnTo>
                  <a:lnTo>
                    <a:pt x="6172" y="1361"/>
                  </a:lnTo>
                  <a:lnTo>
                    <a:pt x="6160" y="1347"/>
                  </a:lnTo>
                  <a:lnTo>
                    <a:pt x="6148" y="1332"/>
                  </a:lnTo>
                  <a:lnTo>
                    <a:pt x="6137" y="1316"/>
                  </a:lnTo>
                  <a:lnTo>
                    <a:pt x="6126" y="1301"/>
                  </a:lnTo>
                  <a:lnTo>
                    <a:pt x="6116" y="1285"/>
                  </a:lnTo>
                  <a:lnTo>
                    <a:pt x="6106" y="1269"/>
                  </a:lnTo>
                  <a:lnTo>
                    <a:pt x="6097" y="1252"/>
                  </a:lnTo>
                  <a:lnTo>
                    <a:pt x="6088" y="1236"/>
                  </a:lnTo>
                  <a:lnTo>
                    <a:pt x="6080" y="1219"/>
                  </a:lnTo>
                  <a:lnTo>
                    <a:pt x="6072" y="1202"/>
                  </a:lnTo>
                  <a:lnTo>
                    <a:pt x="6065" y="1185"/>
                  </a:lnTo>
                  <a:lnTo>
                    <a:pt x="6059" y="1168"/>
                  </a:lnTo>
                  <a:lnTo>
                    <a:pt x="6053" y="1150"/>
                  </a:lnTo>
                  <a:lnTo>
                    <a:pt x="6047" y="1132"/>
                  </a:lnTo>
                  <a:lnTo>
                    <a:pt x="6042" y="1114"/>
                  </a:lnTo>
                  <a:lnTo>
                    <a:pt x="6037" y="1095"/>
                  </a:lnTo>
                  <a:lnTo>
                    <a:pt x="6033" y="1077"/>
                  </a:lnTo>
                  <a:lnTo>
                    <a:pt x="6030" y="1058"/>
                  </a:lnTo>
                  <a:lnTo>
                    <a:pt x="6027" y="1039"/>
                  </a:lnTo>
                  <a:lnTo>
                    <a:pt x="6024" y="1019"/>
                  </a:lnTo>
                  <a:lnTo>
                    <a:pt x="6022" y="1000"/>
                  </a:lnTo>
                  <a:lnTo>
                    <a:pt x="6021" y="980"/>
                  </a:lnTo>
                  <a:lnTo>
                    <a:pt x="6020" y="960"/>
                  </a:lnTo>
                  <a:lnTo>
                    <a:pt x="6019" y="939"/>
                  </a:lnTo>
                  <a:lnTo>
                    <a:pt x="6020" y="919"/>
                  </a:lnTo>
                  <a:lnTo>
                    <a:pt x="6020" y="898"/>
                  </a:lnTo>
                  <a:lnTo>
                    <a:pt x="6021" y="877"/>
                  </a:lnTo>
                  <a:lnTo>
                    <a:pt x="6023" y="856"/>
                  </a:lnTo>
                  <a:lnTo>
                    <a:pt x="6026" y="828"/>
                  </a:lnTo>
                  <a:lnTo>
                    <a:pt x="6030" y="800"/>
                  </a:lnTo>
                  <a:lnTo>
                    <a:pt x="6035" y="772"/>
                  </a:lnTo>
                  <a:lnTo>
                    <a:pt x="6041" y="745"/>
                  </a:lnTo>
                  <a:lnTo>
                    <a:pt x="6048" y="717"/>
                  </a:lnTo>
                  <a:lnTo>
                    <a:pt x="6056" y="690"/>
                  </a:lnTo>
                  <a:lnTo>
                    <a:pt x="6065" y="663"/>
                  </a:lnTo>
                  <a:lnTo>
                    <a:pt x="6075" y="636"/>
                  </a:lnTo>
                  <a:lnTo>
                    <a:pt x="6086" y="610"/>
                  </a:lnTo>
                  <a:lnTo>
                    <a:pt x="6098" y="583"/>
                  </a:lnTo>
                  <a:lnTo>
                    <a:pt x="6111" y="557"/>
                  </a:lnTo>
                  <a:lnTo>
                    <a:pt x="6125" y="531"/>
                  </a:lnTo>
                  <a:lnTo>
                    <a:pt x="6140" y="506"/>
                  </a:lnTo>
                  <a:lnTo>
                    <a:pt x="6156" y="480"/>
                  </a:lnTo>
                  <a:lnTo>
                    <a:pt x="6173" y="455"/>
                  </a:lnTo>
                  <a:lnTo>
                    <a:pt x="6191" y="430"/>
                  </a:lnTo>
                  <a:lnTo>
                    <a:pt x="6210" y="405"/>
                  </a:lnTo>
                  <a:lnTo>
                    <a:pt x="6230" y="381"/>
                  </a:lnTo>
                  <a:lnTo>
                    <a:pt x="6251" y="358"/>
                  </a:lnTo>
                  <a:lnTo>
                    <a:pt x="6273" y="335"/>
                  </a:lnTo>
                  <a:lnTo>
                    <a:pt x="6296" y="313"/>
                  </a:lnTo>
                  <a:lnTo>
                    <a:pt x="6320" y="292"/>
                  </a:lnTo>
                  <a:lnTo>
                    <a:pt x="6345" y="272"/>
                  </a:lnTo>
                  <a:lnTo>
                    <a:pt x="6370" y="252"/>
                  </a:lnTo>
                  <a:lnTo>
                    <a:pt x="6397" y="232"/>
                  </a:lnTo>
                  <a:lnTo>
                    <a:pt x="6425" y="214"/>
                  </a:lnTo>
                  <a:lnTo>
                    <a:pt x="6454" y="196"/>
                  </a:lnTo>
                  <a:lnTo>
                    <a:pt x="6483" y="178"/>
                  </a:lnTo>
                  <a:lnTo>
                    <a:pt x="6514" y="162"/>
                  </a:lnTo>
                  <a:lnTo>
                    <a:pt x="6545" y="146"/>
                  </a:lnTo>
                  <a:lnTo>
                    <a:pt x="6578" y="130"/>
                  </a:lnTo>
                  <a:lnTo>
                    <a:pt x="6611" y="116"/>
                  </a:lnTo>
                  <a:lnTo>
                    <a:pt x="6646" y="102"/>
                  </a:lnTo>
                  <a:lnTo>
                    <a:pt x="6682" y="89"/>
                  </a:lnTo>
                  <a:lnTo>
                    <a:pt x="6720" y="77"/>
                  </a:lnTo>
                  <a:lnTo>
                    <a:pt x="6759" y="65"/>
                  </a:lnTo>
                  <a:lnTo>
                    <a:pt x="6799" y="54"/>
                  </a:lnTo>
                  <a:lnTo>
                    <a:pt x="6841" y="45"/>
                  </a:lnTo>
                  <a:lnTo>
                    <a:pt x="6884" y="37"/>
                  </a:lnTo>
                  <a:lnTo>
                    <a:pt x="6929" y="29"/>
                  </a:lnTo>
                  <a:lnTo>
                    <a:pt x="6975" y="22"/>
                  </a:lnTo>
                  <a:lnTo>
                    <a:pt x="7023" y="17"/>
                  </a:lnTo>
                  <a:lnTo>
                    <a:pt x="7072" y="12"/>
                  </a:lnTo>
                  <a:lnTo>
                    <a:pt x="7122" y="8"/>
                  </a:lnTo>
                  <a:lnTo>
                    <a:pt x="7174" y="5"/>
                  </a:lnTo>
                  <a:lnTo>
                    <a:pt x="7229" y="2"/>
                  </a:lnTo>
                  <a:lnTo>
                    <a:pt x="7283" y="1"/>
                  </a:lnTo>
                  <a:lnTo>
                    <a:pt x="7339" y="0"/>
                  </a:lnTo>
                  <a:lnTo>
                    <a:pt x="7408" y="1"/>
                  </a:lnTo>
                  <a:lnTo>
                    <a:pt x="7475" y="4"/>
                  </a:lnTo>
                  <a:lnTo>
                    <a:pt x="7539" y="8"/>
                  </a:lnTo>
                  <a:lnTo>
                    <a:pt x="7601" y="13"/>
                  </a:lnTo>
                  <a:lnTo>
                    <a:pt x="7661" y="21"/>
                  </a:lnTo>
                  <a:lnTo>
                    <a:pt x="7719" y="30"/>
                  </a:lnTo>
                  <a:lnTo>
                    <a:pt x="7747" y="35"/>
                  </a:lnTo>
                  <a:lnTo>
                    <a:pt x="7774" y="40"/>
                  </a:lnTo>
                  <a:lnTo>
                    <a:pt x="7801" y="46"/>
                  </a:lnTo>
                  <a:lnTo>
                    <a:pt x="7828" y="52"/>
                  </a:lnTo>
                  <a:lnTo>
                    <a:pt x="7853" y="59"/>
                  </a:lnTo>
                  <a:lnTo>
                    <a:pt x="7879" y="66"/>
                  </a:lnTo>
                  <a:lnTo>
                    <a:pt x="7903" y="74"/>
                  </a:lnTo>
                  <a:lnTo>
                    <a:pt x="7927" y="83"/>
                  </a:lnTo>
                  <a:lnTo>
                    <a:pt x="7951" y="91"/>
                  </a:lnTo>
                  <a:lnTo>
                    <a:pt x="7974" y="100"/>
                  </a:lnTo>
                  <a:lnTo>
                    <a:pt x="7996" y="109"/>
                  </a:lnTo>
                  <a:lnTo>
                    <a:pt x="8018" y="118"/>
                  </a:lnTo>
                  <a:lnTo>
                    <a:pt x="8040" y="128"/>
                  </a:lnTo>
                  <a:lnTo>
                    <a:pt x="8060" y="139"/>
                  </a:lnTo>
                  <a:lnTo>
                    <a:pt x="8081" y="149"/>
                  </a:lnTo>
                  <a:lnTo>
                    <a:pt x="8100" y="161"/>
                  </a:lnTo>
                  <a:lnTo>
                    <a:pt x="8119" y="172"/>
                  </a:lnTo>
                  <a:lnTo>
                    <a:pt x="8138" y="184"/>
                  </a:lnTo>
                  <a:lnTo>
                    <a:pt x="8156" y="197"/>
                  </a:lnTo>
                  <a:lnTo>
                    <a:pt x="8173" y="209"/>
                  </a:lnTo>
                  <a:lnTo>
                    <a:pt x="8190" y="223"/>
                  </a:lnTo>
                  <a:lnTo>
                    <a:pt x="8207" y="236"/>
                  </a:lnTo>
                  <a:lnTo>
                    <a:pt x="8223" y="250"/>
                  </a:lnTo>
                  <a:lnTo>
                    <a:pt x="8238" y="265"/>
                  </a:lnTo>
                  <a:lnTo>
                    <a:pt x="8253" y="280"/>
                  </a:lnTo>
                  <a:lnTo>
                    <a:pt x="8267" y="296"/>
                  </a:lnTo>
                  <a:lnTo>
                    <a:pt x="8281" y="312"/>
                  </a:lnTo>
                  <a:lnTo>
                    <a:pt x="8294" y="329"/>
                  </a:lnTo>
                  <a:lnTo>
                    <a:pt x="8307" y="346"/>
                  </a:lnTo>
                  <a:lnTo>
                    <a:pt x="8320" y="363"/>
                  </a:lnTo>
                  <a:lnTo>
                    <a:pt x="8331" y="381"/>
                  </a:lnTo>
                  <a:lnTo>
                    <a:pt x="8343" y="400"/>
                  </a:lnTo>
                  <a:lnTo>
                    <a:pt x="8354" y="419"/>
                  </a:lnTo>
                  <a:lnTo>
                    <a:pt x="8364" y="438"/>
                  </a:lnTo>
                  <a:lnTo>
                    <a:pt x="8374" y="458"/>
                  </a:lnTo>
                  <a:lnTo>
                    <a:pt x="8383" y="478"/>
                  </a:lnTo>
                  <a:lnTo>
                    <a:pt x="8392" y="499"/>
                  </a:lnTo>
                  <a:lnTo>
                    <a:pt x="8400" y="521"/>
                  </a:lnTo>
                  <a:lnTo>
                    <a:pt x="8408" y="543"/>
                  </a:lnTo>
                  <a:lnTo>
                    <a:pt x="8415" y="565"/>
                  </a:lnTo>
                  <a:lnTo>
                    <a:pt x="8422" y="588"/>
                  </a:lnTo>
                  <a:lnTo>
                    <a:pt x="8428" y="611"/>
                  </a:lnTo>
                  <a:lnTo>
                    <a:pt x="8434" y="635"/>
                  </a:lnTo>
                  <a:lnTo>
                    <a:pt x="8439" y="659"/>
                  </a:lnTo>
                  <a:lnTo>
                    <a:pt x="8444" y="684"/>
                  </a:lnTo>
                  <a:lnTo>
                    <a:pt x="8448" y="709"/>
                  </a:lnTo>
                  <a:lnTo>
                    <a:pt x="8452" y="735"/>
                  </a:lnTo>
                  <a:lnTo>
                    <a:pt x="8455" y="762"/>
                  </a:lnTo>
                  <a:lnTo>
                    <a:pt x="8458" y="789"/>
                  </a:lnTo>
                  <a:lnTo>
                    <a:pt x="8460" y="816"/>
                  </a:lnTo>
                  <a:lnTo>
                    <a:pt x="8462" y="843"/>
                  </a:lnTo>
                  <a:lnTo>
                    <a:pt x="8463" y="871"/>
                  </a:lnTo>
                  <a:lnTo>
                    <a:pt x="7609" y="921"/>
                  </a:lnTo>
                  <a:lnTo>
                    <a:pt x="7607" y="897"/>
                  </a:lnTo>
                  <a:lnTo>
                    <a:pt x="7604" y="874"/>
                  </a:lnTo>
                  <a:lnTo>
                    <a:pt x="7600" y="851"/>
                  </a:lnTo>
                  <a:lnTo>
                    <a:pt x="7596" y="829"/>
                  </a:lnTo>
                  <a:lnTo>
                    <a:pt x="7591" y="809"/>
                  </a:lnTo>
                  <a:lnTo>
                    <a:pt x="7585" y="789"/>
                  </a:lnTo>
                  <a:lnTo>
                    <a:pt x="7579" y="769"/>
                  </a:lnTo>
                  <a:lnTo>
                    <a:pt x="7572" y="751"/>
                  </a:lnTo>
                  <a:lnTo>
                    <a:pt x="7564" y="733"/>
                  </a:lnTo>
                  <a:lnTo>
                    <a:pt x="7556" y="716"/>
                  </a:lnTo>
                  <a:lnTo>
                    <a:pt x="7547" y="700"/>
                  </a:lnTo>
                  <a:lnTo>
                    <a:pt x="7538" y="685"/>
                  </a:lnTo>
                  <a:lnTo>
                    <a:pt x="7527" y="671"/>
                  </a:lnTo>
                  <a:lnTo>
                    <a:pt x="7516" y="658"/>
                  </a:lnTo>
                  <a:lnTo>
                    <a:pt x="7505" y="645"/>
                  </a:lnTo>
                  <a:lnTo>
                    <a:pt x="7492" y="633"/>
                  </a:lnTo>
                  <a:lnTo>
                    <a:pt x="7480" y="623"/>
                  </a:lnTo>
                  <a:lnTo>
                    <a:pt x="7466" y="613"/>
                  </a:lnTo>
                  <a:lnTo>
                    <a:pt x="7452" y="603"/>
                  </a:lnTo>
                  <a:lnTo>
                    <a:pt x="7437" y="595"/>
                  </a:lnTo>
                  <a:lnTo>
                    <a:pt x="7421" y="587"/>
                  </a:lnTo>
                  <a:lnTo>
                    <a:pt x="7405" y="579"/>
                  </a:lnTo>
                  <a:lnTo>
                    <a:pt x="7388" y="573"/>
                  </a:lnTo>
                  <a:lnTo>
                    <a:pt x="7370" y="567"/>
                  </a:lnTo>
                  <a:lnTo>
                    <a:pt x="7351" y="562"/>
                  </a:lnTo>
                  <a:lnTo>
                    <a:pt x="7332" y="557"/>
                  </a:lnTo>
                  <a:lnTo>
                    <a:pt x="7312" y="553"/>
                  </a:lnTo>
                  <a:lnTo>
                    <a:pt x="7291" y="550"/>
                  </a:lnTo>
                  <a:lnTo>
                    <a:pt x="7270" y="548"/>
                  </a:lnTo>
                  <a:lnTo>
                    <a:pt x="7248" y="546"/>
                  </a:lnTo>
                  <a:lnTo>
                    <a:pt x="7225" y="545"/>
                  </a:lnTo>
                  <a:lnTo>
                    <a:pt x="7201" y="545"/>
                  </a:lnTo>
                  <a:lnTo>
                    <a:pt x="7181" y="545"/>
                  </a:lnTo>
                  <a:lnTo>
                    <a:pt x="7162" y="546"/>
                  </a:lnTo>
                  <a:lnTo>
                    <a:pt x="7144" y="547"/>
                  </a:lnTo>
                  <a:lnTo>
                    <a:pt x="7126" y="549"/>
                  </a:lnTo>
                  <a:lnTo>
                    <a:pt x="7109" y="551"/>
                  </a:lnTo>
                  <a:lnTo>
                    <a:pt x="7093" y="554"/>
                  </a:lnTo>
                  <a:lnTo>
                    <a:pt x="7077" y="557"/>
                  </a:lnTo>
                  <a:lnTo>
                    <a:pt x="7061" y="561"/>
                  </a:lnTo>
                  <a:lnTo>
                    <a:pt x="7046" y="565"/>
                  </a:lnTo>
                  <a:lnTo>
                    <a:pt x="7032" y="570"/>
                  </a:lnTo>
                  <a:lnTo>
                    <a:pt x="7018" y="576"/>
                  </a:lnTo>
                  <a:lnTo>
                    <a:pt x="7005" y="582"/>
                  </a:lnTo>
                  <a:lnTo>
                    <a:pt x="6992" y="588"/>
                  </a:lnTo>
                  <a:lnTo>
                    <a:pt x="6980" y="595"/>
                  </a:lnTo>
                  <a:lnTo>
                    <a:pt x="6969" y="603"/>
                  </a:lnTo>
                  <a:lnTo>
                    <a:pt x="6958" y="611"/>
                  </a:lnTo>
                  <a:lnTo>
                    <a:pt x="6948" y="620"/>
                  </a:lnTo>
                  <a:lnTo>
                    <a:pt x="6938" y="628"/>
                  </a:lnTo>
                  <a:lnTo>
                    <a:pt x="6929" y="637"/>
                  </a:lnTo>
                  <a:lnTo>
                    <a:pt x="6920" y="646"/>
                  </a:lnTo>
                  <a:lnTo>
                    <a:pt x="6912" y="655"/>
                  </a:lnTo>
                  <a:lnTo>
                    <a:pt x="6905" y="665"/>
                  </a:lnTo>
                  <a:lnTo>
                    <a:pt x="6898" y="675"/>
                  </a:lnTo>
                  <a:lnTo>
                    <a:pt x="6892" y="685"/>
                  </a:lnTo>
                  <a:lnTo>
                    <a:pt x="6886" y="695"/>
                  </a:lnTo>
                  <a:lnTo>
                    <a:pt x="6881" y="706"/>
                  </a:lnTo>
                  <a:lnTo>
                    <a:pt x="6877" y="716"/>
                  </a:lnTo>
                  <a:lnTo>
                    <a:pt x="6873" y="727"/>
                  </a:lnTo>
                  <a:lnTo>
                    <a:pt x="6870" y="739"/>
                  </a:lnTo>
                  <a:lnTo>
                    <a:pt x="6867" y="751"/>
                  </a:lnTo>
                  <a:lnTo>
                    <a:pt x="6865" y="763"/>
                  </a:lnTo>
                  <a:lnTo>
                    <a:pt x="6864" y="774"/>
                  </a:lnTo>
                  <a:lnTo>
                    <a:pt x="6863" y="783"/>
                  </a:lnTo>
                  <a:lnTo>
                    <a:pt x="6863" y="791"/>
                  </a:lnTo>
                  <a:lnTo>
                    <a:pt x="6864" y="800"/>
                  </a:lnTo>
                  <a:lnTo>
                    <a:pt x="6865" y="808"/>
                  </a:lnTo>
                  <a:lnTo>
                    <a:pt x="6867" y="816"/>
                  </a:lnTo>
                  <a:lnTo>
                    <a:pt x="6869" y="824"/>
                  </a:lnTo>
                  <a:lnTo>
                    <a:pt x="6871" y="832"/>
                  </a:lnTo>
                  <a:lnTo>
                    <a:pt x="6874" y="840"/>
                  </a:lnTo>
                  <a:lnTo>
                    <a:pt x="6882" y="856"/>
                  </a:lnTo>
                  <a:lnTo>
                    <a:pt x="6892" y="871"/>
                  </a:lnTo>
                  <a:lnTo>
                    <a:pt x="6904" y="885"/>
                  </a:lnTo>
                  <a:lnTo>
                    <a:pt x="6918" y="899"/>
                  </a:lnTo>
                  <a:lnTo>
                    <a:pt x="6926" y="907"/>
                  </a:lnTo>
                  <a:lnTo>
                    <a:pt x="6935" y="914"/>
                  </a:lnTo>
                  <a:lnTo>
                    <a:pt x="6946" y="921"/>
                  </a:lnTo>
                  <a:lnTo>
                    <a:pt x="6958" y="928"/>
                  </a:lnTo>
                  <a:lnTo>
                    <a:pt x="6972" y="935"/>
                  </a:lnTo>
                  <a:lnTo>
                    <a:pt x="6987" y="941"/>
                  </a:lnTo>
                  <a:lnTo>
                    <a:pt x="7003" y="948"/>
                  </a:lnTo>
                  <a:lnTo>
                    <a:pt x="7020" y="955"/>
                  </a:lnTo>
                  <a:lnTo>
                    <a:pt x="7060" y="968"/>
                  </a:lnTo>
                  <a:lnTo>
                    <a:pt x="7105" y="981"/>
                  </a:lnTo>
                  <a:lnTo>
                    <a:pt x="7155" y="994"/>
                  </a:lnTo>
                  <a:lnTo>
                    <a:pt x="7212" y="1007"/>
                  </a:lnTo>
                  <a:lnTo>
                    <a:pt x="7283" y="1022"/>
                  </a:lnTo>
                  <a:lnTo>
                    <a:pt x="7352" y="1038"/>
                  </a:lnTo>
                  <a:lnTo>
                    <a:pt x="7417" y="1054"/>
                  </a:lnTo>
                  <a:lnTo>
                    <a:pt x="7481" y="1070"/>
                  </a:lnTo>
                  <a:lnTo>
                    <a:pt x="7541" y="1086"/>
                  </a:lnTo>
                  <a:lnTo>
                    <a:pt x="7599" y="1103"/>
                  </a:lnTo>
                  <a:lnTo>
                    <a:pt x="7654" y="1119"/>
                  </a:lnTo>
                  <a:lnTo>
                    <a:pt x="7707" y="1135"/>
                  </a:lnTo>
                  <a:lnTo>
                    <a:pt x="7757" y="1151"/>
                  </a:lnTo>
                  <a:lnTo>
                    <a:pt x="7805" y="1167"/>
                  </a:lnTo>
                  <a:lnTo>
                    <a:pt x="7850" y="1183"/>
                  </a:lnTo>
                  <a:lnTo>
                    <a:pt x="7892" y="1199"/>
                  </a:lnTo>
                  <a:lnTo>
                    <a:pt x="7931" y="1216"/>
                  </a:lnTo>
                  <a:lnTo>
                    <a:pt x="7968" y="1232"/>
                  </a:lnTo>
                  <a:lnTo>
                    <a:pt x="8003" y="1248"/>
                  </a:lnTo>
                  <a:lnTo>
                    <a:pt x="8035" y="1264"/>
                  </a:lnTo>
                  <a:lnTo>
                    <a:pt x="8065" y="1281"/>
                  </a:lnTo>
                  <a:lnTo>
                    <a:pt x="8093" y="1298"/>
                  </a:lnTo>
                  <a:lnTo>
                    <a:pt x="8121" y="1316"/>
                  </a:lnTo>
                  <a:lnTo>
                    <a:pt x="8148" y="1333"/>
                  </a:lnTo>
                  <a:lnTo>
                    <a:pt x="8173" y="1352"/>
                  </a:lnTo>
                  <a:lnTo>
                    <a:pt x="8197" y="1371"/>
                  </a:lnTo>
                  <a:lnTo>
                    <a:pt x="8220" y="1390"/>
                  </a:lnTo>
                  <a:lnTo>
                    <a:pt x="8242" y="1411"/>
                  </a:lnTo>
                  <a:lnTo>
                    <a:pt x="8263" y="1432"/>
                  </a:lnTo>
                  <a:lnTo>
                    <a:pt x="8283" y="1453"/>
                  </a:lnTo>
                  <a:lnTo>
                    <a:pt x="8302" y="1474"/>
                  </a:lnTo>
                  <a:lnTo>
                    <a:pt x="8319" y="1496"/>
                  </a:lnTo>
                  <a:lnTo>
                    <a:pt x="8336" y="1518"/>
                  </a:lnTo>
                  <a:lnTo>
                    <a:pt x="8351" y="1541"/>
                  </a:lnTo>
                  <a:lnTo>
                    <a:pt x="8365" y="1565"/>
                  </a:lnTo>
                  <a:lnTo>
                    <a:pt x="8378" y="1589"/>
                  </a:lnTo>
                  <a:lnTo>
                    <a:pt x="8390" y="1613"/>
                  </a:lnTo>
                  <a:lnTo>
                    <a:pt x="8401" y="1637"/>
                  </a:lnTo>
                  <a:lnTo>
                    <a:pt x="8411" y="1662"/>
                  </a:lnTo>
                  <a:lnTo>
                    <a:pt x="8420" y="1688"/>
                  </a:lnTo>
                  <a:lnTo>
                    <a:pt x="8428" y="1714"/>
                  </a:lnTo>
                  <a:lnTo>
                    <a:pt x="8435" y="1740"/>
                  </a:lnTo>
                  <a:lnTo>
                    <a:pt x="8441" y="1766"/>
                  </a:lnTo>
                  <a:lnTo>
                    <a:pt x="8447" y="1793"/>
                  </a:lnTo>
                  <a:lnTo>
                    <a:pt x="8451" y="1820"/>
                  </a:lnTo>
                  <a:lnTo>
                    <a:pt x="8455" y="1848"/>
                  </a:lnTo>
                  <a:lnTo>
                    <a:pt x="8457" y="1875"/>
                  </a:lnTo>
                  <a:lnTo>
                    <a:pt x="8459" y="1904"/>
                  </a:lnTo>
                  <a:lnTo>
                    <a:pt x="8460" y="1932"/>
                  </a:lnTo>
                  <a:lnTo>
                    <a:pt x="8459" y="1961"/>
                  </a:lnTo>
                  <a:lnTo>
                    <a:pt x="8458" y="1991"/>
                  </a:lnTo>
                  <a:lnTo>
                    <a:pt x="8456" y="2020"/>
                  </a:lnTo>
                  <a:lnTo>
                    <a:pt x="8452" y="2055"/>
                  </a:lnTo>
                  <a:lnTo>
                    <a:pt x="8447" y="2091"/>
                  </a:lnTo>
                  <a:lnTo>
                    <a:pt x="8441" y="2125"/>
                  </a:lnTo>
                  <a:lnTo>
                    <a:pt x="8434" y="2159"/>
                  </a:lnTo>
                  <a:lnTo>
                    <a:pt x="8425" y="2192"/>
                  </a:lnTo>
                  <a:lnTo>
                    <a:pt x="8415" y="2225"/>
                  </a:lnTo>
                  <a:lnTo>
                    <a:pt x="8405" y="2258"/>
                  </a:lnTo>
                  <a:lnTo>
                    <a:pt x="8392" y="2291"/>
                  </a:lnTo>
                  <a:lnTo>
                    <a:pt x="8379" y="2323"/>
                  </a:lnTo>
                  <a:lnTo>
                    <a:pt x="8365" y="2355"/>
                  </a:lnTo>
                  <a:lnTo>
                    <a:pt x="8349" y="2386"/>
                  </a:lnTo>
                  <a:lnTo>
                    <a:pt x="8333" y="2417"/>
                  </a:lnTo>
                  <a:lnTo>
                    <a:pt x="8315" y="2448"/>
                  </a:lnTo>
                  <a:lnTo>
                    <a:pt x="8296" y="2478"/>
                  </a:lnTo>
                  <a:lnTo>
                    <a:pt x="8275" y="2508"/>
                  </a:lnTo>
                  <a:lnTo>
                    <a:pt x="8254" y="2538"/>
                  </a:lnTo>
                  <a:lnTo>
                    <a:pt x="8231" y="2567"/>
                  </a:lnTo>
                  <a:lnTo>
                    <a:pt x="8208" y="2596"/>
                  </a:lnTo>
                  <a:lnTo>
                    <a:pt x="8184" y="2623"/>
                  </a:lnTo>
                  <a:lnTo>
                    <a:pt x="8159" y="2649"/>
                  </a:lnTo>
                  <a:lnTo>
                    <a:pt x="8133" y="2675"/>
                  </a:lnTo>
                  <a:lnTo>
                    <a:pt x="8106" y="2700"/>
                  </a:lnTo>
                  <a:lnTo>
                    <a:pt x="8078" y="2723"/>
                  </a:lnTo>
                  <a:lnTo>
                    <a:pt x="8049" y="2747"/>
                  </a:lnTo>
                  <a:lnTo>
                    <a:pt x="8020" y="2769"/>
                  </a:lnTo>
                  <a:lnTo>
                    <a:pt x="7989" y="2790"/>
                  </a:lnTo>
                  <a:lnTo>
                    <a:pt x="7958" y="2811"/>
                  </a:lnTo>
                  <a:lnTo>
                    <a:pt x="7926" y="2830"/>
                  </a:lnTo>
                  <a:lnTo>
                    <a:pt x="7893" y="2848"/>
                  </a:lnTo>
                  <a:lnTo>
                    <a:pt x="7859" y="2866"/>
                  </a:lnTo>
                  <a:lnTo>
                    <a:pt x="7824" y="2882"/>
                  </a:lnTo>
                  <a:lnTo>
                    <a:pt x="7788" y="2898"/>
                  </a:lnTo>
                  <a:lnTo>
                    <a:pt x="7751" y="2913"/>
                  </a:lnTo>
                  <a:lnTo>
                    <a:pt x="7713" y="2927"/>
                  </a:lnTo>
                  <a:lnTo>
                    <a:pt x="7675" y="2940"/>
                  </a:lnTo>
                  <a:lnTo>
                    <a:pt x="7635" y="2952"/>
                  </a:lnTo>
                  <a:lnTo>
                    <a:pt x="7594" y="2963"/>
                  </a:lnTo>
                  <a:lnTo>
                    <a:pt x="7552" y="2973"/>
                  </a:lnTo>
                  <a:lnTo>
                    <a:pt x="7509" y="2982"/>
                  </a:lnTo>
                  <a:lnTo>
                    <a:pt x="7465" y="2990"/>
                  </a:lnTo>
                  <a:lnTo>
                    <a:pt x="7420" y="2997"/>
                  </a:lnTo>
                  <a:lnTo>
                    <a:pt x="7374" y="3003"/>
                  </a:lnTo>
                  <a:lnTo>
                    <a:pt x="7327" y="3008"/>
                  </a:lnTo>
                  <a:lnTo>
                    <a:pt x="7278" y="3013"/>
                  </a:lnTo>
                  <a:lnTo>
                    <a:pt x="7229" y="3016"/>
                  </a:lnTo>
                  <a:lnTo>
                    <a:pt x="7178" y="3018"/>
                  </a:lnTo>
                  <a:lnTo>
                    <a:pt x="7126" y="3020"/>
                  </a:lnTo>
                  <a:lnTo>
                    <a:pt x="7074" y="3020"/>
                  </a:lnTo>
                  <a:lnTo>
                    <a:pt x="7028" y="3020"/>
                  </a:lnTo>
                  <a:lnTo>
                    <a:pt x="6983" y="3019"/>
                  </a:lnTo>
                  <a:lnTo>
                    <a:pt x="6939" y="3018"/>
                  </a:lnTo>
                  <a:lnTo>
                    <a:pt x="6896" y="3016"/>
                  </a:lnTo>
                  <a:lnTo>
                    <a:pt x="6853" y="3013"/>
                  </a:lnTo>
                  <a:lnTo>
                    <a:pt x="6812" y="3010"/>
                  </a:lnTo>
                  <a:lnTo>
                    <a:pt x="6772" y="3007"/>
                  </a:lnTo>
                  <a:lnTo>
                    <a:pt x="6732" y="3002"/>
                  </a:lnTo>
                  <a:lnTo>
                    <a:pt x="6694" y="2998"/>
                  </a:lnTo>
                  <a:lnTo>
                    <a:pt x="6656" y="2992"/>
                  </a:lnTo>
                  <a:lnTo>
                    <a:pt x="6620" y="2987"/>
                  </a:lnTo>
                  <a:lnTo>
                    <a:pt x="6584" y="2980"/>
                  </a:lnTo>
                  <a:lnTo>
                    <a:pt x="6550" y="2973"/>
                  </a:lnTo>
                  <a:lnTo>
                    <a:pt x="6516" y="2966"/>
                  </a:lnTo>
                  <a:lnTo>
                    <a:pt x="6483" y="2958"/>
                  </a:lnTo>
                  <a:lnTo>
                    <a:pt x="6451" y="2949"/>
                  </a:lnTo>
                  <a:lnTo>
                    <a:pt x="6420" y="2940"/>
                  </a:lnTo>
                  <a:lnTo>
                    <a:pt x="6390" y="2930"/>
                  </a:lnTo>
                  <a:lnTo>
                    <a:pt x="6361" y="2920"/>
                  </a:lnTo>
                  <a:lnTo>
                    <a:pt x="6333" y="2909"/>
                  </a:lnTo>
                  <a:lnTo>
                    <a:pt x="6306" y="2897"/>
                  </a:lnTo>
                  <a:lnTo>
                    <a:pt x="6280" y="2885"/>
                  </a:lnTo>
                  <a:lnTo>
                    <a:pt x="6255" y="2873"/>
                  </a:lnTo>
                  <a:lnTo>
                    <a:pt x="6230" y="2859"/>
                  </a:lnTo>
                  <a:lnTo>
                    <a:pt x="6207" y="2846"/>
                  </a:lnTo>
                  <a:lnTo>
                    <a:pt x="6184" y="2831"/>
                  </a:lnTo>
                  <a:lnTo>
                    <a:pt x="6163" y="2817"/>
                  </a:lnTo>
                  <a:lnTo>
                    <a:pt x="6143" y="2801"/>
                  </a:lnTo>
                  <a:lnTo>
                    <a:pt x="6123" y="2785"/>
                  </a:lnTo>
                  <a:lnTo>
                    <a:pt x="6104" y="2769"/>
                  </a:lnTo>
                  <a:lnTo>
                    <a:pt x="6087" y="2752"/>
                  </a:lnTo>
                  <a:lnTo>
                    <a:pt x="6070" y="2733"/>
                  </a:lnTo>
                  <a:lnTo>
                    <a:pt x="6054" y="2715"/>
                  </a:lnTo>
                  <a:lnTo>
                    <a:pt x="6038" y="2696"/>
                  </a:lnTo>
                  <a:lnTo>
                    <a:pt x="6023" y="2678"/>
                  </a:lnTo>
                  <a:lnTo>
                    <a:pt x="6009" y="2659"/>
                  </a:lnTo>
                  <a:lnTo>
                    <a:pt x="5995" y="2640"/>
                  </a:lnTo>
                  <a:lnTo>
                    <a:pt x="5981" y="2620"/>
                  </a:lnTo>
                  <a:lnTo>
                    <a:pt x="5968" y="2600"/>
                  </a:lnTo>
                  <a:lnTo>
                    <a:pt x="5956" y="2580"/>
                  </a:lnTo>
                  <a:lnTo>
                    <a:pt x="5944" y="2560"/>
                  </a:lnTo>
                  <a:lnTo>
                    <a:pt x="5932" y="2539"/>
                  </a:lnTo>
                  <a:lnTo>
                    <a:pt x="5921" y="2518"/>
                  </a:lnTo>
                  <a:lnTo>
                    <a:pt x="5911" y="2496"/>
                  </a:lnTo>
                  <a:lnTo>
                    <a:pt x="5901" y="2475"/>
                  </a:lnTo>
                  <a:lnTo>
                    <a:pt x="5892" y="2453"/>
                  </a:lnTo>
                  <a:lnTo>
                    <a:pt x="5883" y="2430"/>
                  </a:lnTo>
                  <a:lnTo>
                    <a:pt x="5874" y="2408"/>
                  </a:lnTo>
                  <a:lnTo>
                    <a:pt x="5867" y="2385"/>
                  </a:lnTo>
                  <a:lnTo>
                    <a:pt x="5859" y="2362"/>
                  </a:lnTo>
                  <a:lnTo>
                    <a:pt x="5852" y="2338"/>
                  </a:lnTo>
                  <a:lnTo>
                    <a:pt x="5846" y="2315"/>
                  </a:lnTo>
                  <a:lnTo>
                    <a:pt x="5840" y="2290"/>
                  </a:lnTo>
                  <a:lnTo>
                    <a:pt x="5835" y="2266"/>
                  </a:lnTo>
                  <a:lnTo>
                    <a:pt x="5830" y="2241"/>
                  </a:lnTo>
                  <a:lnTo>
                    <a:pt x="5826" y="2216"/>
                  </a:lnTo>
                  <a:lnTo>
                    <a:pt x="5822" y="2191"/>
                  </a:lnTo>
                  <a:lnTo>
                    <a:pt x="5819" y="2165"/>
                  </a:lnTo>
                  <a:lnTo>
                    <a:pt x="5816" y="2139"/>
                  </a:lnTo>
                  <a:lnTo>
                    <a:pt x="5814" y="2113"/>
                  </a:lnTo>
                  <a:lnTo>
                    <a:pt x="5813" y="2087"/>
                  </a:lnTo>
                  <a:lnTo>
                    <a:pt x="5811" y="2059"/>
                  </a:lnTo>
                  <a:lnTo>
                    <a:pt x="5811" y="2032"/>
                  </a:lnTo>
                  <a:lnTo>
                    <a:pt x="5811" y="2004"/>
                  </a:lnTo>
                  <a:close/>
                  <a:moveTo>
                    <a:pt x="9036" y="50"/>
                  </a:moveTo>
                  <a:lnTo>
                    <a:pt x="9036" y="50"/>
                  </a:lnTo>
                  <a:lnTo>
                    <a:pt x="9937" y="50"/>
                  </a:lnTo>
                  <a:lnTo>
                    <a:pt x="9845" y="1072"/>
                  </a:lnTo>
                  <a:lnTo>
                    <a:pt x="10831" y="1072"/>
                  </a:lnTo>
                  <a:lnTo>
                    <a:pt x="10923" y="50"/>
                  </a:lnTo>
                  <a:lnTo>
                    <a:pt x="11828" y="50"/>
                  </a:lnTo>
                  <a:lnTo>
                    <a:pt x="11566" y="2971"/>
                  </a:lnTo>
                  <a:lnTo>
                    <a:pt x="10661" y="2971"/>
                  </a:lnTo>
                  <a:lnTo>
                    <a:pt x="10767" y="1790"/>
                  </a:lnTo>
                  <a:lnTo>
                    <a:pt x="9781" y="1790"/>
                  </a:lnTo>
                  <a:lnTo>
                    <a:pt x="9675" y="2971"/>
                  </a:lnTo>
                  <a:lnTo>
                    <a:pt x="8773" y="2971"/>
                  </a:lnTo>
                  <a:lnTo>
                    <a:pt x="9036" y="50"/>
                  </a:lnTo>
                  <a:close/>
                  <a:moveTo>
                    <a:pt x="2823" y="50"/>
                  </a:moveTo>
                  <a:lnTo>
                    <a:pt x="2823" y="50"/>
                  </a:lnTo>
                  <a:lnTo>
                    <a:pt x="3174" y="50"/>
                  </a:lnTo>
                  <a:lnTo>
                    <a:pt x="2823" y="515"/>
                  </a:lnTo>
                  <a:lnTo>
                    <a:pt x="2823" y="50"/>
                  </a:lnTo>
                  <a:close/>
                  <a:moveTo>
                    <a:pt x="4150" y="50"/>
                  </a:moveTo>
                  <a:lnTo>
                    <a:pt x="4150" y="50"/>
                  </a:lnTo>
                  <a:lnTo>
                    <a:pt x="3828" y="50"/>
                  </a:lnTo>
                  <a:lnTo>
                    <a:pt x="2823" y="2214"/>
                  </a:lnTo>
                  <a:lnTo>
                    <a:pt x="2823" y="2971"/>
                  </a:lnTo>
                  <a:lnTo>
                    <a:pt x="3391" y="2971"/>
                  </a:lnTo>
                  <a:lnTo>
                    <a:pt x="3576" y="2488"/>
                  </a:lnTo>
                  <a:lnTo>
                    <a:pt x="4150" y="2488"/>
                  </a:lnTo>
                  <a:lnTo>
                    <a:pt x="4150" y="1857"/>
                  </a:lnTo>
                  <a:lnTo>
                    <a:pt x="3827" y="1857"/>
                  </a:lnTo>
                  <a:lnTo>
                    <a:pt x="4150" y="1043"/>
                  </a:lnTo>
                  <a:lnTo>
                    <a:pt x="4150" y="50"/>
                  </a:lnTo>
                  <a:close/>
                  <a:moveTo>
                    <a:pt x="0" y="50"/>
                  </a:moveTo>
                  <a:lnTo>
                    <a:pt x="0" y="50"/>
                  </a:lnTo>
                  <a:lnTo>
                    <a:pt x="1002" y="50"/>
                  </a:lnTo>
                  <a:lnTo>
                    <a:pt x="1502" y="1036"/>
                  </a:lnTo>
                  <a:lnTo>
                    <a:pt x="2179" y="50"/>
                  </a:lnTo>
                  <a:lnTo>
                    <a:pt x="2823" y="50"/>
                  </a:lnTo>
                  <a:lnTo>
                    <a:pt x="2823" y="515"/>
                  </a:lnTo>
                  <a:lnTo>
                    <a:pt x="1887" y="1748"/>
                  </a:lnTo>
                  <a:lnTo>
                    <a:pt x="1778" y="2971"/>
                  </a:lnTo>
                  <a:lnTo>
                    <a:pt x="875" y="2971"/>
                  </a:lnTo>
                  <a:lnTo>
                    <a:pt x="985" y="1748"/>
                  </a:lnTo>
                  <a:lnTo>
                    <a:pt x="0" y="50"/>
                  </a:lnTo>
                  <a:close/>
                  <a:moveTo>
                    <a:pt x="2823" y="2214"/>
                  </a:moveTo>
                  <a:lnTo>
                    <a:pt x="2823" y="2214"/>
                  </a:lnTo>
                  <a:lnTo>
                    <a:pt x="2471" y="2971"/>
                  </a:lnTo>
                  <a:lnTo>
                    <a:pt x="2823" y="2971"/>
                  </a:lnTo>
                  <a:lnTo>
                    <a:pt x="2823" y="2214"/>
                  </a:lnTo>
                  <a:close/>
                </a:path>
              </a:pathLst>
            </a:custGeom>
            <a:solidFill>
              <a:srgbClr val="E23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1843" y="755"/>
              <a:ext cx="1161" cy="728"/>
            </a:xfrm>
            <a:custGeom>
              <a:avLst/>
              <a:gdLst>
                <a:gd name="T0" fmla="*/ 5385 w 11611"/>
                <a:gd name="T1" fmla="*/ 78 h 7283"/>
                <a:gd name="T2" fmla="*/ 5955 w 11611"/>
                <a:gd name="T3" fmla="*/ 115 h 7283"/>
                <a:gd name="T4" fmla="*/ 6530 w 11611"/>
                <a:gd name="T5" fmla="*/ 176 h 7283"/>
                <a:gd name="T6" fmla="*/ 7093 w 11611"/>
                <a:gd name="T7" fmla="*/ 264 h 7283"/>
                <a:gd name="T8" fmla="*/ 7631 w 11611"/>
                <a:gd name="T9" fmla="*/ 381 h 7283"/>
                <a:gd name="T10" fmla="*/ 8131 w 11611"/>
                <a:gd name="T11" fmla="*/ 531 h 7283"/>
                <a:gd name="T12" fmla="*/ 8578 w 11611"/>
                <a:gd name="T13" fmla="*/ 718 h 7283"/>
                <a:gd name="T14" fmla="*/ 8958 w 11611"/>
                <a:gd name="T15" fmla="*/ 943 h 7283"/>
                <a:gd name="T16" fmla="*/ 9257 w 11611"/>
                <a:gd name="T17" fmla="*/ 1210 h 7283"/>
                <a:gd name="T18" fmla="*/ 9462 w 11611"/>
                <a:gd name="T19" fmla="*/ 1522 h 7283"/>
                <a:gd name="T20" fmla="*/ 9558 w 11611"/>
                <a:gd name="T21" fmla="*/ 1882 h 7283"/>
                <a:gd name="T22" fmla="*/ 9462 w 11611"/>
                <a:gd name="T23" fmla="*/ 2575 h 7283"/>
                <a:gd name="T24" fmla="*/ 9069 w 11611"/>
                <a:gd name="T25" fmla="*/ 3245 h 7283"/>
                <a:gd name="T26" fmla="*/ 8427 w 11611"/>
                <a:gd name="T27" fmla="*/ 3885 h 7283"/>
                <a:gd name="T28" fmla="*/ 7578 w 11611"/>
                <a:gd name="T29" fmla="*/ 4492 h 7283"/>
                <a:gd name="T30" fmla="*/ 6570 w 11611"/>
                <a:gd name="T31" fmla="*/ 5059 h 7283"/>
                <a:gd name="T32" fmla="*/ 5445 w 11611"/>
                <a:gd name="T33" fmla="*/ 5583 h 7283"/>
                <a:gd name="T34" fmla="*/ 4250 w 11611"/>
                <a:gd name="T35" fmla="*/ 6056 h 7283"/>
                <a:gd name="T36" fmla="*/ 3032 w 11611"/>
                <a:gd name="T37" fmla="*/ 6474 h 7283"/>
                <a:gd name="T38" fmla="*/ 1832 w 11611"/>
                <a:gd name="T39" fmla="*/ 6833 h 7283"/>
                <a:gd name="T40" fmla="*/ 698 w 11611"/>
                <a:gd name="T41" fmla="*/ 7126 h 7283"/>
                <a:gd name="T42" fmla="*/ 309 w 11611"/>
                <a:gd name="T43" fmla="*/ 7239 h 7283"/>
                <a:gd name="T44" fmla="*/ 1243 w 11611"/>
                <a:gd name="T45" fmla="*/ 7091 h 7283"/>
                <a:gd name="T46" fmla="*/ 2188 w 11611"/>
                <a:gd name="T47" fmla="*/ 6914 h 7283"/>
                <a:gd name="T48" fmla="*/ 3138 w 11611"/>
                <a:gd name="T49" fmla="*/ 6708 h 7283"/>
                <a:gd name="T50" fmla="*/ 4087 w 11611"/>
                <a:gd name="T51" fmla="*/ 6469 h 7283"/>
                <a:gd name="T52" fmla="*/ 5031 w 11611"/>
                <a:gd name="T53" fmla="*/ 6199 h 7283"/>
                <a:gd name="T54" fmla="*/ 5963 w 11611"/>
                <a:gd name="T55" fmla="*/ 5893 h 7283"/>
                <a:gd name="T56" fmla="*/ 6879 w 11611"/>
                <a:gd name="T57" fmla="*/ 5552 h 7283"/>
                <a:gd name="T58" fmla="*/ 7773 w 11611"/>
                <a:gd name="T59" fmla="*/ 5173 h 7283"/>
                <a:gd name="T60" fmla="*/ 8640 w 11611"/>
                <a:gd name="T61" fmla="*/ 4755 h 7283"/>
                <a:gd name="T62" fmla="*/ 9475 w 11611"/>
                <a:gd name="T63" fmla="*/ 4295 h 7283"/>
                <a:gd name="T64" fmla="*/ 9978 w 11611"/>
                <a:gd name="T65" fmla="*/ 3982 h 7283"/>
                <a:gd name="T66" fmla="*/ 10315 w 11611"/>
                <a:gd name="T67" fmla="*/ 3740 h 7283"/>
                <a:gd name="T68" fmla="*/ 10629 w 11611"/>
                <a:gd name="T69" fmla="*/ 3481 h 7283"/>
                <a:gd name="T70" fmla="*/ 10912 w 11611"/>
                <a:gd name="T71" fmla="*/ 3207 h 7283"/>
                <a:gd name="T72" fmla="*/ 11159 w 11611"/>
                <a:gd name="T73" fmla="*/ 2925 h 7283"/>
                <a:gd name="T74" fmla="*/ 11359 w 11611"/>
                <a:gd name="T75" fmla="*/ 2635 h 7283"/>
                <a:gd name="T76" fmla="*/ 11505 w 11611"/>
                <a:gd name="T77" fmla="*/ 2342 h 7283"/>
                <a:gd name="T78" fmla="*/ 11591 w 11611"/>
                <a:gd name="T79" fmla="*/ 2050 h 7283"/>
                <a:gd name="T80" fmla="*/ 11609 w 11611"/>
                <a:gd name="T81" fmla="*/ 1760 h 7283"/>
                <a:gd name="T82" fmla="*/ 11550 w 11611"/>
                <a:gd name="T83" fmla="*/ 1479 h 7283"/>
                <a:gd name="T84" fmla="*/ 11409 w 11611"/>
                <a:gd name="T85" fmla="*/ 1207 h 7283"/>
                <a:gd name="T86" fmla="*/ 11054 w 11611"/>
                <a:gd name="T87" fmla="*/ 845 h 7283"/>
                <a:gd name="T88" fmla="*/ 10572 w 11611"/>
                <a:gd name="T89" fmla="*/ 560 h 7283"/>
                <a:gd name="T90" fmla="*/ 9992 w 11611"/>
                <a:gd name="T91" fmla="*/ 345 h 7283"/>
                <a:gd name="T92" fmla="*/ 9338 w 11611"/>
                <a:gd name="T93" fmla="*/ 191 h 7283"/>
                <a:gd name="T94" fmla="*/ 8637 w 11611"/>
                <a:gd name="T95" fmla="*/ 88 h 7283"/>
                <a:gd name="T96" fmla="*/ 7915 w 11611"/>
                <a:gd name="T97" fmla="*/ 28 h 7283"/>
                <a:gd name="T98" fmla="*/ 7195 w 11611"/>
                <a:gd name="T99" fmla="*/ 2 h 7283"/>
                <a:gd name="T100" fmla="*/ 6506 w 11611"/>
                <a:gd name="T101" fmla="*/ 3 h 7283"/>
                <a:gd name="T102" fmla="*/ 5873 w 11611"/>
                <a:gd name="T103" fmla="*/ 21 h 7283"/>
                <a:gd name="T104" fmla="*/ 5322 w 11611"/>
                <a:gd name="T105" fmla="*/ 47 h 7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611" h="7283">
                  <a:moveTo>
                    <a:pt x="5013" y="64"/>
                  </a:moveTo>
                  <a:lnTo>
                    <a:pt x="5197" y="70"/>
                  </a:lnTo>
                  <a:lnTo>
                    <a:pt x="5385" y="78"/>
                  </a:lnTo>
                  <a:lnTo>
                    <a:pt x="5574" y="88"/>
                  </a:lnTo>
                  <a:lnTo>
                    <a:pt x="5764" y="100"/>
                  </a:lnTo>
                  <a:lnTo>
                    <a:pt x="5955" y="115"/>
                  </a:lnTo>
                  <a:lnTo>
                    <a:pt x="6147" y="133"/>
                  </a:lnTo>
                  <a:lnTo>
                    <a:pt x="6339" y="153"/>
                  </a:lnTo>
                  <a:lnTo>
                    <a:pt x="6530" y="176"/>
                  </a:lnTo>
                  <a:lnTo>
                    <a:pt x="6720" y="203"/>
                  </a:lnTo>
                  <a:lnTo>
                    <a:pt x="6908" y="232"/>
                  </a:lnTo>
                  <a:lnTo>
                    <a:pt x="7093" y="264"/>
                  </a:lnTo>
                  <a:lnTo>
                    <a:pt x="7276" y="300"/>
                  </a:lnTo>
                  <a:lnTo>
                    <a:pt x="7456" y="339"/>
                  </a:lnTo>
                  <a:lnTo>
                    <a:pt x="7631" y="381"/>
                  </a:lnTo>
                  <a:lnTo>
                    <a:pt x="7804" y="428"/>
                  </a:lnTo>
                  <a:lnTo>
                    <a:pt x="7970" y="478"/>
                  </a:lnTo>
                  <a:lnTo>
                    <a:pt x="8131" y="531"/>
                  </a:lnTo>
                  <a:lnTo>
                    <a:pt x="8287" y="589"/>
                  </a:lnTo>
                  <a:lnTo>
                    <a:pt x="8436" y="651"/>
                  </a:lnTo>
                  <a:lnTo>
                    <a:pt x="8578" y="718"/>
                  </a:lnTo>
                  <a:lnTo>
                    <a:pt x="8713" y="789"/>
                  </a:lnTo>
                  <a:lnTo>
                    <a:pt x="8839" y="863"/>
                  </a:lnTo>
                  <a:lnTo>
                    <a:pt x="8958" y="943"/>
                  </a:lnTo>
                  <a:lnTo>
                    <a:pt x="9067" y="1027"/>
                  </a:lnTo>
                  <a:lnTo>
                    <a:pt x="9167" y="1116"/>
                  </a:lnTo>
                  <a:lnTo>
                    <a:pt x="9257" y="1210"/>
                  </a:lnTo>
                  <a:lnTo>
                    <a:pt x="9336" y="1308"/>
                  </a:lnTo>
                  <a:lnTo>
                    <a:pt x="9405" y="1413"/>
                  </a:lnTo>
                  <a:lnTo>
                    <a:pt x="9462" y="1522"/>
                  </a:lnTo>
                  <a:lnTo>
                    <a:pt x="9507" y="1637"/>
                  </a:lnTo>
                  <a:lnTo>
                    <a:pt x="9539" y="1757"/>
                  </a:lnTo>
                  <a:lnTo>
                    <a:pt x="9558" y="1882"/>
                  </a:lnTo>
                  <a:lnTo>
                    <a:pt x="9561" y="2116"/>
                  </a:lnTo>
                  <a:lnTo>
                    <a:pt x="9529" y="2347"/>
                  </a:lnTo>
                  <a:lnTo>
                    <a:pt x="9462" y="2575"/>
                  </a:lnTo>
                  <a:lnTo>
                    <a:pt x="9361" y="2802"/>
                  </a:lnTo>
                  <a:lnTo>
                    <a:pt x="9230" y="3025"/>
                  </a:lnTo>
                  <a:lnTo>
                    <a:pt x="9069" y="3245"/>
                  </a:lnTo>
                  <a:lnTo>
                    <a:pt x="8880" y="3462"/>
                  </a:lnTo>
                  <a:lnTo>
                    <a:pt x="8666" y="3676"/>
                  </a:lnTo>
                  <a:lnTo>
                    <a:pt x="8427" y="3885"/>
                  </a:lnTo>
                  <a:lnTo>
                    <a:pt x="8165" y="4092"/>
                  </a:lnTo>
                  <a:lnTo>
                    <a:pt x="7881" y="4294"/>
                  </a:lnTo>
                  <a:lnTo>
                    <a:pt x="7578" y="4492"/>
                  </a:lnTo>
                  <a:lnTo>
                    <a:pt x="7257" y="4685"/>
                  </a:lnTo>
                  <a:lnTo>
                    <a:pt x="6921" y="4875"/>
                  </a:lnTo>
                  <a:lnTo>
                    <a:pt x="6570" y="5059"/>
                  </a:lnTo>
                  <a:lnTo>
                    <a:pt x="6206" y="5239"/>
                  </a:lnTo>
                  <a:lnTo>
                    <a:pt x="5830" y="5414"/>
                  </a:lnTo>
                  <a:lnTo>
                    <a:pt x="5445" y="5583"/>
                  </a:lnTo>
                  <a:lnTo>
                    <a:pt x="5053" y="5746"/>
                  </a:lnTo>
                  <a:lnTo>
                    <a:pt x="4654" y="5904"/>
                  </a:lnTo>
                  <a:lnTo>
                    <a:pt x="4250" y="6056"/>
                  </a:lnTo>
                  <a:lnTo>
                    <a:pt x="3845" y="6202"/>
                  </a:lnTo>
                  <a:lnTo>
                    <a:pt x="3438" y="6341"/>
                  </a:lnTo>
                  <a:lnTo>
                    <a:pt x="3032" y="6474"/>
                  </a:lnTo>
                  <a:lnTo>
                    <a:pt x="2627" y="6601"/>
                  </a:lnTo>
                  <a:lnTo>
                    <a:pt x="2227" y="6721"/>
                  </a:lnTo>
                  <a:lnTo>
                    <a:pt x="1832" y="6833"/>
                  </a:lnTo>
                  <a:lnTo>
                    <a:pt x="1445" y="6938"/>
                  </a:lnTo>
                  <a:lnTo>
                    <a:pt x="1065" y="7036"/>
                  </a:lnTo>
                  <a:lnTo>
                    <a:pt x="698" y="7126"/>
                  </a:lnTo>
                  <a:lnTo>
                    <a:pt x="342" y="7209"/>
                  </a:lnTo>
                  <a:lnTo>
                    <a:pt x="0" y="7283"/>
                  </a:lnTo>
                  <a:lnTo>
                    <a:pt x="309" y="7239"/>
                  </a:lnTo>
                  <a:lnTo>
                    <a:pt x="618" y="7193"/>
                  </a:lnTo>
                  <a:lnTo>
                    <a:pt x="930" y="7143"/>
                  </a:lnTo>
                  <a:lnTo>
                    <a:pt x="1243" y="7091"/>
                  </a:lnTo>
                  <a:lnTo>
                    <a:pt x="1558" y="7035"/>
                  </a:lnTo>
                  <a:lnTo>
                    <a:pt x="1872" y="6976"/>
                  </a:lnTo>
                  <a:lnTo>
                    <a:pt x="2188" y="6914"/>
                  </a:lnTo>
                  <a:lnTo>
                    <a:pt x="2504" y="6849"/>
                  </a:lnTo>
                  <a:lnTo>
                    <a:pt x="2821" y="6780"/>
                  </a:lnTo>
                  <a:lnTo>
                    <a:pt x="3138" y="6708"/>
                  </a:lnTo>
                  <a:lnTo>
                    <a:pt x="3455" y="6631"/>
                  </a:lnTo>
                  <a:lnTo>
                    <a:pt x="3771" y="6552"/>
                  </a:lnTo>
                  <a:lnTo>
                    <a:pt x="4087" y="6469"/>
                  </a:lnTo>
                  <a:lnTo>
                    <a:pt x="4402" y="6383"/>
                  </a:lnTo>
                  <a:lnTo>
                    <a:pt x="4718" y="6293"/>
                  </a:lnTo>
                  <a:lnTo>
                    <a:pt x="5031" y="6199"/>
                  </a:lnTo>
                  <a:lnTo>
                    <a:pt x="5343" y="6101"/>
                  </a:lnTo>
                  <a:lnTo>
                    <a:pt x="5654" y="5998"/>
                  </a:lnTo>
                  <a:lnTo>
                    <a:pt x="5963" y="5893"/>
                  </a:lnTo>
                  <a:lnTo>
                    <a:pt x="6271" y="5783"/>
                  </a:lnTo>
                  <a:lnTo>
                    <a:pt x="6576" y="5670"/>
                  </a:lnTo>
                  <a:lnTo>
                    <a:pt x="6879" y="5552"/>
                  </a:lnTo>
                  <a:lnTo>
                    <a:pt x="7180" y="5430"/>
                  </a:lnTo>
                  <a:lnTo>
                    <a:pt x="7477" y="5303"/>
                  </a:lnTo>
                  <a:lnTo>
                    <a:pt x="7773" y="5173"/>
                  </a:lnTo>
                  <a:lnTo>
                    <a:pt x="8066" y="5038"/>
                  </a:lnTo>
                  <a:lnTo>
                    <a:pt x="8354" y="4899"/>
                  </a:lnTo>
                  <a:lnTo>
                    <a:pt x="8640" y="4755"/>
                  </a:lnTo>
                  <a:lnTo>
                    <a:pt x="8922" y="4606"/>
                  </a:lnTo>
                  <a:lnTo>
                    <a:pt x="9200" y="4453"/>
                  </a:lnTo>
                  <a:lnTo>
                    <a:pt x="9475" y="4295"/>
                  </a:lnTo>
                  <a:lnTo>
                    <a:pt x="9744" y="4133"/>
                  </a:lnTo>
                  <a:lnTo>
                    <a:pt x="9862" y="4059"/>
                  </a:lnTo>
                  <a:lnTo>
                    <a:pt x="9978" y="3982"/>
                  </a:lnTo>
                  <a:lnTo>
                    <a:pt x="10092" y="3903"/>
                  </a:lnTo>
                  <a:lnTo>
                    <a:pt x="10205" y="3823"/>
                  </a:lnTo>
                  <a:lnTo>
                    <a:pt x="10315" y="3740"/>
                  </a:lnTo>
                  <a:lnTo>
                    <a:pt x="10423" y="3655"/>
                  </a:lnTo>
                  <a:lnTo>
                    <a:pt x="10527" y="3569"/>
                  </a:lnTo>
                  <a:lnTo>
                    <a:pt x="10629" y="3481"/>
                  </a:lnTo>
                  <a:lnTo>
                    <a:pt x="10727" y="3391"/>
                  </a:lnTo>
                  <a:lnTo>
                    <a:pt x="10822" y="3300"/>
                  </a:lnTo>
                  <a:lnTo>
                    <a:pt x="10912" y="3207"/>
                  </a:lnTo>
                  <a:lnTo>
                    <a:pt x="11000" y="3114"/>
                  </a:lnTo>
                  <a:lnTo>
                    <a:pt x="11082" y="3020"/>
                  </a:lnTo>
                  <a:lnTo>
                    <a:pt x="11159" y="2925"/>
                  </a:lnTo>
                  <a:lnTo>
                    <a:pt x="11231" y="2829"/>
                  </a:lnTo>
                  <a:lnTo>
                    <a:pt x="11297" y="2732"/>
                  </a:lnTo>
                  <a:lnTo>
                    <a:pt x="11359" y="2635"/>
                  </a:lnTo>
                  <a:lnTo>
                    <a:pt x="11414" y="2537"/>
                  </a:lnTo>
                  <a:lnTo>
                    <a:pt x="11463" y="2440"/>
                  </a:lnTo>
                  <a:lnTo>
                    <a:pt x="11505" y="2342"/>
                  </a:lnTo>
                  <a:lnTo>
                    <a:pt x="11541" y="2244"/>
                  </a:lnTo>
                  <a:lnTo>
                    <a:pt x="11570" y="2147"/>
                  </a:lnTo>
                  <a:lnTo>
                    <a:pt x="11591" y="2050"/>
                  </a:lnTo>
                  <a:lnTo>
                    <a:pt x="11605" y="1952"/>
                  </a:lnTo>
                  <a:lnTo>
                    <a:pt x="11611" y="1856"/>
                  </a:lnTo>
                  <a:lnTo>
                    <a:pt x="11609" y="1760"/>
                  </a:lnTo>
                  <a:lnTo>
                    <a:pt x="11598" y="1666"/>
                  </a:lnTo>
                  <a:lnTo>
                    <a:pt x="11579" y="1572"/>
                  </a:lnTo>
                  <a:lnTo>
                    <a:pt x="11550" y="1479"/>
                  </a:lnTo>
                  <a:lnTo>
                    <a:pt x="11513" y="1387"/>
                  </a:lnTo>
                  <a:lnTo>
                    <a:pt x="11466" y="1296"/>
                  </a:lnTo>
                  <a:lnTo>
                    <a:pt x="11409" y="1207"/>
                  </a:lnTo>
                  <a:lnTo>
                    <a:pt x="11306" y="1077"/>
                  </a:lnTo>
                  <a:lnTo>
                    <a:pt x="11187" y="957"/>
                  </a:lnTo>
                  <a:lnTo>
                    <a:pt x="11054" y="845"/>
                  </a:lnTo>
                  <a:lnTo>
                    <a:pt x="10905" y="742"/>
                  </a:lnTo>
                  <a:lnTo>
                    <a:pt x="10745" y="647"/>
                  </a:lnTo>
                  <a:lnTo>
                    <a:pt x="10572" y="560"/>
                  </a:lnTo>
                  <a:lnTo>
                    <a:pt x="10389" y="481"/>
                  </a:lnTo>
                  <a:lnTo>
                    <a:pt x="10195" y="410"/>
                  </a:lnTo>
                  <a:lnTo>
                    <a:pt x="9992" y="345"/>
                  </a:lnTo>
                  <a:lnTo>
                    <a:pt x="9782" y="287"/>
                  </a:lnTo>
                  <a:lnTo>
                    <a:pt x="9564" y="236"/>
                  </a:lnTo>
                  <a:lnTo>
                    <a:pt x="9338" y="191"/>
                  </a:lnTo>
                  <a:lnTo>
                    <a:pt x="9109" y="151"/>
                  </a:lnTo>
                  <a:lnTo>
                    <a:pt x="8875" y="117"/>
                  </a:lnTo>
                  <a:lnTo>
                    <a:pt x="8637" y="88"/>
                  </a:lnTo>
                  <a:lnTo>
                    <a:pt x="8398" y="64"/>
                  </a:lnTo>
                  <a:lnTo>
                    <a:pt x="8156" y="44"/>
                  </a:lnTo>
                  <a:lnTo>
                    <a:pt x="7915" y="28"/>
                  </a:lnTo>
                  <a:lnTo>
                    <a:pt x="7672" y="16"/>
                  </a:lnTo>
                  <a:lnTo>
                    <a:pt x="7432" y="7"/>
                  </a:lnTo>
                  <a:lnTo>
                    <a:pt x="7195" y="2"/>
                  </a:lnTo>
                  <a:lnTo>
                    <a:pt x="6961" y="0"/>
                  </a:lnTo>
                  <a:lnTo>
                    <a:pt x="6731" y="0"/>
                  </a:lnTo>
                  <a:lnTo>
                    <a:pt x="6506" y="3"/>
                  </a:lnTo>
                  <a:lnTo>
                    <a:pt x="6288" y="7"/>
                  </a:lnTo>
                  <a:lnTo>
                    <a:pt x="6076" y="13"/>
                  </a:lnTo>
                  <a:lnTo>
                    <a:pt x="5873" y="21"/>
                  </a:lnTo>
                  <a:lnTo>
                    <a:pt x="5679" y="29"/>
                  </a:lnTo>
                  <a:lnTo>
                    <a:pt x="5495" y="38"/>
                  </a:lnTo>
                  <a:lnTo>
                    <a:pt x="5322" y="47"/>
                  </a:lnTo>
                  <a:lnTo>
                    <a:pt x="5161" y="56"/>
                  </a:lnTo>
                  <a:lnTo>
                    <a:pt x="5013" y="64"/>
                  </a:lnTo>
                  <a:close/>
                </a:path>
              </a:pathLst>
            </a:custGeom>
            <a:solidFill>
              <a:srgbClr val="005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933" y="723"/>
              <a:ext cx="27" cy="55"/>
            </a:xfrm>
            <a:custGeom>
              <a:avLst/>
              <a:gdLst>
                <a:gd name="T0" fmla="*/ 166 w 276"/>
                <a:gd name="T1" fmla="*/ 551 h 551"/>
                <a:gd name="T2" fmla="*/ 111 w 276"/>
                <a:gd name="T3" fmla="*/ 551 h 551"/>
                <a:gd name="T4" fmla="*/ 111 w 276"/>
                <a:gd name="T5" fmla="*/ 54 h 551"/>
                <a:gd name="T6" fmla="*/ 0 w 276"/>
                <a:gd name="T7" fmla="*/ 54 h 551"/>
                <a:gd name="T8" fmla="*/ 0 w 276"/>
                <a:gd name="T9" fmla="*/ 0 h 551"/>
                <a:gd name="T10" fmla="*/ 276 w 276"/>
                <a:gd name="T11" fmla="*/ 0 h 551"/>
                <a:gd name="T12" fmla="*/ 276 w 276"/>
                <a:gd name="T13" fmla="*/ 54 h 551"/>
                <a:gd name="T14" fmla="*/ 166 w 276"/>
                <a:gd name="T15" fmla="*/ 54 h 551"/>
                <a:gd name="T16" fmla="*/ 166 w 276"/>
                <a:gd name="T17"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551">
                  <a:moveTo>
                    <a:pt x="166" y="551"/>
                  </a:moveTo>
                  <a:lnTo>
                    <a:pt x="111" y="551"/>
                  </a:lnTo>
                  <a:lnTo>
                    <a:pt x="111" y="54"/>
                  </a:lnTo>
                  <a:lnTo>
                    <a:pt x="0" y="54"/>
                  </a:lnTo>
                  <a:lnTo>
                    <a:pt x="0" y="0"/>
                  </a:lnTo>
                  <a:lnTo>
                    <a:pt x="276" y="0"/>
                  </a:lnTo>
                  <a:lnTo>
                    <a:pt x="276" y="54"/>
                  </a:lnTo>
                  <a:lnTo>
                    <a:pt x="166" y="54"/>
                  </a:lnTo>
                  <a:lnTo>
                    <a:pt x="166" y="5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2966" y="723"/>
              <a:ext cx="54" cy="55"/>
            </a:xfrm>
            <a:custGeom>
              <a:avLst/>
              <a:gdLst>
                <a:gd name="T0" fmla="*/ 0 w 540"/>
                <a:gd name="T1" fmla="*/ 551 h 551"/>
                <a:gd name="T2" fmla="*/ 0 w 540"/>
                <a:gd name="T3" fmla="*/ 0 h 551"/>
                <a:gd name="T4" fmla="*/ 80 w 540"/>
                <a:gd name="T5" fmla="*/ 0 h 551"/>
                <a:gd name="T6" fmla="*/ 270 w 540"/>
                <a:gd name="T7" fmla="*/ 479 h 551"/>
                <a:gd name="T8" fmla="*/ 460 w 540"/>
                <a:gd name="T9" fmla="*/ 0 h 551"/>
                <a:gd name="T10" fmla="*/ 540 w 540"/>
                <a:gd name="T11" fmla="*/ 0 h 551"/>
                <a:gd name="T12" fmla="*/ 540 w 540"/>
                <a:gd name="T13" fmla="*/ 551 h 551"/>
                <a:gd name="T14" fmla="*/ 488 w 540"/>
                <a:gd name="T15" fmla="*/ 551 h 551"/>
                <a:gd name="T16" fmla="*/ 488 w 540"/>
                <a:gd name="T17" fmla="*/ 64 h 551"/>
                <a:gd name="T18" fmla="*/ 295 w 540"/>
                <a:gd name="T19" fmla="*/ 551 h 551"/>
                <a:gd name="T20" fmla="*/ 246 w 540"/>
                <a:gd name="T21" fmla="*/ 551 h 551"/>
                <a:gd name="T22" fmla="*/ 52 w 540"/>
                <a:gd name="T23" fmla="*/ 64 h 551"/>
                <a:gd name="T24" fmla="*/ 52 w 540"/>
                <a:gd name="T25" fmla="*/ 551 h 551"/>
                <a:gd name="T26" fmla="*/ 0 w 540"/>
                <a:gd name="T27"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551">
                  <a:moveTo>
                    <a:pt x="0" y="551"/>
                  </a:moveTo>
                  <a:lnTo>
                    <a:pt x="0" y="0"/>
                  </a:lnTo>
                  <a:lnTo>
                    <a:pt x="80" y="0"/>
                  </a:lnTo>
                  <a:lnTo>
                    <a:pt x="270" y="479"/>
                  </a:lnTo>
                  <a:lnTo>
                    <a:pt x="460" y="0"/>
                  </a:lnTo>
                  <a:lnTo>
                    <a:pt x="540" y="0"/>
                  </a:lnTo>
                  <a:lnTo>
                    <a:pt x="540" y="551"/>
                  </a:lnTo>
                  <a:lnTo>
                    <a:pt x="488" y="551"/>
                  </a:lnTo>
                  <a:lnTo>
                    <a:pt x="488" y="64"/>
                  </a:lnTo>
                  <a:lnTo>
                    <a:pt x="295" y="551"/>
                  </a:lnTo>
                  <a:lnTo>
                    <a:pt x="246" y="551"/>
                  </a:lnTo>
                  <a:lnTo>
                    <a:pt x="52" y="64"/>
                  </a:lnTo>
                  <a:lnTo>
                    <a:pt x="52" y="551"/>
                  </a:lnTo>
                  <a:lnTo>
                    <a:pt x="0" y="5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1419" y="1535"/>
              <a:ext cx="112" cy="95"/>
            </a:xfrm>
            <a:custGeom>
              <a:avLst/>
              <a:gdLst>
                <a:gd name="T0" fmla="*/ 549 w 1117"/>
                <a:gd name="T1" fmla="*/ 955 h 955"/>
                <a:gd name="T2" fmla="*/ 363 w 1117"/>
                <a:gd name="T3" fmla="*/ 955 h 955"/>
                <a:gd name="T4" fmla="*/ 329 w 1117"/>
                <a:gd name="T5" fmla="*/ 157 h 955"/>
                <a:gd name="T6" fmla="*/ 177 w 1117"/>
                <a:gd name="T7" fmla="*/ 955 h 955"/>
                <a:gd name="T8" fmla="*/ 0 w 1117"/>
                <a:gd name="T9" fmla="*/ 955 h 955"/>
                <a:gd name="T10" fmla="*/ 199 w 1117"/>
                <a:gd name="T11" fmla="*/ 0 h 955"/>
                <a:gd name="T12" fmla="*/ 479 w 1117"/>
                <a:gd name="T13" fmla="*/ 0 h 955"/>
                <a:gd name="T14" fmla="*/ 508 w 1117"/>
                <a:gd name="T15" fmla="*/ 669 h 955"/>
                <a:gd name="T16" fmla="*/ 834 w 1117"/>
                <a:gd name="T17" fmla="*/ 0 h 955"/>
                <a:gd name="T18" fmla="*/ 1117 w 1117"/>
                <a:gd name="T19" fmla="*/ 0 h 955"/>
                <a:gd name="T20" fmla="*/ 917 w 1117"/>
                <a:gd name="T21" fmla="*/ 955 h 955"/>
                <a:gd name="T22" fmla="*/ 737 w 1117"/>
                <a:gd name="T23" fmla="*/ 955 h 955"/>
                <a:gd name="T24" fmla="*/ 926 w 1117"/>
                <a:gd name="T25" fmla="*/ 163 h 955"/>
                <a:gd name="T26" fmla="*/ 549 w 1117"/>
                <a:gd name="T27" fmla="*/ 955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7" h="955">
                  <a:moveTo>
                    <a:pt x="549" y="955"/>
                  </a:moveTo>
                  <a:lnTo>
                    <a:pt x="363" y="955"/>
                  </a:lnTo>
                  <a:lnTo>
                    <a:pt x="329" y="157"/>
                  </a:lnTo>
                  <a:lnTo>
                    <a:pt x="177" y="955"/>
                  </a:lnTo>
                  <a:lnTo>
                    <a:pt x="0" y="955"/>
                  </a:lnTo>
                  <a:lnTo>
                    <a:pt x="199" y="0"/>
                  </a:lnTo>
                  <a:lnTo>
                    <a:pt x="479" y="0"/>
                  </a:lnTo>
                  <a:lnTo>
                    <a:pt x="508" y="669"/>
                  </a:lnTo>
                  <a:lnTo>
                    <a:pt x="834" y="0"/>
                  </a:lnTo>
                  <a:lnTo>
                    <a:pt x="1117" y="0"/>
                  </a:lnTo>
                  <a:lnTo>
                    <a:pt x="917" y="955"/>
                  </a:lnTo>
                  <a:lnTo>
                    <a:pt x="737" y="955"/>
                  </a:lnTo>
                  <a:lnTo>
                    <a:pt x="926" y="163"/>
                  </a:lnTo>
                  <a:lnTo>
                    <a:pt x="549" y="95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p:nvSpPr>
          <p:spPr bwMode="auto">
            <a:xfrm>
              <a:off x="1532" y="1559"/>
              <a:ext cx="71" cy="73"/>
            </a:xfrm>
            <a:custGeom>
              <a:avLst/>
              <a:gdLst>
                <a:gd name="T0" fmla="*/ 4 w 717"/>
                <a:gd name="T1" fmla="*/ 351 h 724"/>
                <a:gd name="T2" fmla="*/ 21 w 717"/>
                <a:gd name="T3" fmla="*/ 267 h 724"/>
                <a:gd name="T4" fmla="*/ 52 w 717"/>
                <a:gd name="T5" fmla="*/ 193 h 724"/>
                <a:gd name="T6" fmla="*/ 96 w 717"/>
                <a:gd name="T7" fmla="*/ 129 h 724"/>
                <a:gd name="T8" fmla="*/ 152 w 717"/>
                <a:gd name="T9" fmla="*/ 76 h 724"/>
                <a:gd name="T10" fmla="*/ 216 w 717"/>
                <a:gd name="T11" fmla="*/ 37 h 724"/>
                <a:gd name="T12" fmla="*/ 290 w 717"/>
                <a:gd name="T13" fmla="*/ 12 h 724"/>
                <a:gd name="T14" fmla="*/ 371 w 717"/>
                <a:gd name="T15" fmla="*/ 1 h 724"/>
                <a:gd name="T16" fmla="*/ 448 w 717"/>
                <a:gd name="T17" fmla="*/ 3 h 724"/>
                <a:gd name="T18" fmla="*/ 514 w 717"/>
                <a:gd name="T19" fmla="*/ 17 h 724"/>
                <a:gd name="T20" fmla="*/ 571 w 717"/>
                <a:gd name="T21" fmla="*/ 40 h 724"/>
                <a:gd name="T22" fmla="*/ 621 w 717"/>
                <a:gd name="T23" fmla="*/ 74 h 724"/>
                <a:gd name="T24" fmla="*/ 661 w 717"/>
                <a:gd name="T25" fmla="*/ 118 h 724"/>
                <a:gd name="T26" fmla="*/ 690 w 717"/>
                <a:gd name="T27" fmla="*/ 169 h 724"/>
                <a:gd name="T28" fmla="*/ 709 w 717"/>
                <a:gd name="T29" fmla="*/ 228 h 724"/>
                <a:gd name="T30" fmla="*/ 717 w 717"/>
                <a:gd name="T31" fmla="*/ 294 h 724"/>
                <a:gd name="T32" fmla="*/ 714 w 717"/>
                <a:gd name="T33" fmla="*/ 372 h 724"/>
                <a:gd name="T34" fmla="*/ 697 w 717"/>
                <a:gd name="T35" fmla="*/ 449 h 724"/>
                <a:gd name="T36" fmla="*/ 667 w 717"/>
                <a:gd name="T37" fmla="*/ 520 h 724"/>
                <a:gd name="T38" fmla="*/ 623 w 717"/>
                <a:gd name="T39" fmla="*/ 586 h 724"/>
                <a:gd name="T40" fmla="*/ 567 w 717"/>
                <a:gd name="T41" fmla="*/ 643 h 724"/>
                <a:gd name="T42" fmla="*/ 502 w 717"/>
                <a:gd name="T43" fmla="*/ 686 h 724"/>
                <a:gd name="T44" fmla="*/ 428 w 717"/>
                <a:gd name="T45" fmla="*/ 712 h 724"/>
                <a:gd name="T46" fmla="*/ 345 w 717"/>
                <a:gd name="T47" fmla="*/ 724 h 724"/>
                <a:gd name="T48" fmla="*/ 253 w 717"/>
                <a:gd name="T49" fmla="*/ 719 h 724"/>
                <a:gd name="T50" fmla="*/ 169 w 717"/>
                <a:gd name="T51" fmla="*/ 694 h 724"/>
                <a:gd name="T52" fmla="*/ 99 w 717"/>
                <a:gd name="T53" fmla="*/ 650 h 724"/>
                <a:gd name="T54" fmla="*/ 47 w 717"/>
                <a:gd name="T55" fmla="*/ 591 h 724"/>
                <a:gd name="T56" fmla="*/ 15 w 717"/>
                <a:gd name="T57" fmla="*/ 519 h 724"/>
                <a:gd name="T58" fmla="*/ 1 w 717"/>
                <a:gd name="T59" fmla="*/ 441 h 724"/>
                <a:gd name="T60" fmla="*/ 530 w 717"/>
                <a:gd name="T61" fmla="*/ 256 h 724"/>
                <a:gd name="T62" fmla="*/ 510 w 717"/>
                <a:gd name="T63" fmla="*/ 202 h 724"/>
                <a:gd name="T64" fmla="*/ 473 w 717"/>
                <a:gd name="T65" fmla="*/ 163 h 724"/>
                <a:gd name="T66" fmla="*/ 423 w 717"/>
                <a:gd name="T67" fmla="*/ 143 h 724"/>
                <a:gd name="T68" fmla="*/ 364 w 717"/>
                <a:gd name="T69" fmla="*/ 143 h 724"/>
                <a:gd name="T70" fmla="*/ 311 w 717"/>
                <a:gd name="T71" fmla="*/ 162 h 724"/>
                <a:gd name="T72" fmla="*/ 264 w 717"/>
                <a:gd name="T73" fmla="*/ 199 h 724"/>
                <a:gd name="T74" fmla="*/ 228 w 717"/>
                <a:gd name="T75" fmla="*/ 253 h 724"/>
                <a:gd name="T76" fmla="*/ 202 w 717"/>
                <a:gd name="T77" fmla="*/ 322 h 724"/>
                <a:gd name="T78" fmla="*/ 189 w 717"/>
                <a:gd name="T79" fmla="*/ 387 h 724"/>
                <a:gd name="T80" fmla="*/ 190 w 717"/>
                <a:gd name="T81" fmla="*/ 453 h 724"/>
                <a:gd name="T82" fmla="*/ 210 w 717"/>
                <a:gd name="T83" fmla="*/ 512 h 724"/>
                <a:gd name="T84" fmla="*/ 249 w 717"/>
                <a:gd name="T85" fmla="*/ 554 h 724"/>
                <a:gd name="T86" fmla="*/ 300 w 717"/>
                <a:gd name="T87" fmla="*/ 576 h 724"/>
                <a:gd name="T88" fmla="*/ 348 w 717"/>
                <a:gd name="T89" fmla="*/ 578 h 724"/>
                <a:gd name="T90" fmla="*/ 383 w 717"/>
                <a:gd name="T91" fmla="*/ 570 h 724"/>
                <a:gd name="T92" fmla="*/ 416 w 717"/>
                <a:gd name="T93" fmla="*/ 553 h 724"/>
                <a:gd name="T94" fmla="*/ 458 w 717"/>
                <a:gd name="T95" fmla="*/ 513 h 724"/>
                <a:gd name="T96" fmla="*/ 490 w 717"/>
                <a:gd name="T97" fmla="*/ 464 h 724"/>
                <a:gd name="T98" fmla="*/ 514 w 717"/>
                <a:gd name="T99" fmla="*/ 410 h 724"/>
                <a:gd name="T100" fmla="*/ 527 w 717"/>
                <a:gd name="T101" fmla="*/ 351 h 724"/>
                <a:gd name="T102" fmla="*/ 532 w 717"/>
                <a:gd name="T103" fmla="*/ 28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7" h="724">
                  <a:moveTo>
                    <a:pt x="0" y="420"/>
                  </a:moveTo>
                  <a:lnTo>
                    <a:pt x="1" y="397"/>
                  </a:lnTo>
                  <a:lnTo>
                    <a:pt x="2" y="374"/>
                  </a:lnTo>
                  <a:lnTo>
                    <a:pt x="4" y="351"/>
                  </a:lnTo>
                  <a:lnTo>
                    <a:pt x="7" y="329"/>
                  </a:lnTo>
                  <a:lnTo>
                    <a:pt x="11" y="308"/>
                  </a:lnTo>
                  <a:lnTo>
                    <a:pt x="16" y="287"/>
                  </a:lnTo>
                  <a:lnTo>
                    <a:pt x="21" y="267"/>
                  </a:lnTo>
                  <a:lnTo>
                    <a:pt x="28" y="248"/>
                  </a:lnTo>
                  <a:lnTo>
                    <a:pt x="35" y="229"/>
                  </a:lnTo>
                  <a:lnTo>
                    <a:pt x="43" y="211"/>
                  </a:lnTo>
                  <a:lnTo>
                    <a:pt x="52" y="193"/>
                  </a:lnTo>
                  <a:lnTo>
                    <a:pt x="61" y="176"/>
                  </a:lnTo>
                  <a:lnTo>
                    <a:pt x="72" y="160"/>
                  </a:lnTo>
                  <a:lnTo>
                    <a:pt x="83" y="144"/>
                  </a:lnTo>
                  <a:lnTo>
                    <a:pt x="96" y="129"/>
                  </a:lnTo>
                  <a:lnTo>
                    <a:pt x="109" y="115"/>
                  </a:lnTo>
                  <a:lnTo>
                    <a:pt x="122" y="101"/>
                  </a:lnTo>
                  <a:lnTo>
                    <a:pt x="137" y="88"/>
                  </a:lnTo>
                  <a:lnTo>
                    <a:pt x="152" y="76"/>
                  </a:lnTo>
                  <a:lnTo>
                    <a:pt x="167" y="65"/>
                  </a:lnTo>
                  <a:lnTo>
                    <a:pt x="183" y="54"/>
                  </a:lnTo>
                  <a:lnTo>
                    <a:pt x="199" y="45"/>
                  </a:lnTo>
                  <a:lnTo>
                    <a:pt x="216" y="37"/>
                  </a:lnTo>
                  <a:lnTo>
                    <a:pt x="234" y="29"/>
                  </a:lnTo>
                  <a:lnTo>
                    <a:pt x="252" y="22"/>
                  </a:lnTo>
                  <a:lnTo>
                    <a:pt x="270" y="17"/>
                  </a:lnTo>
                  <a:lnTo>
                    <a:pt x="290" y="12"/>
                  </a:lnTo>
                  <a:lnTo>
                    <a:pt x="309" y="8"/>
                  </a:lnTo>
                  <a:lnTo>
                    <a:pt x="329" y="4"/>
                  </a:lnTo>
                  <a:lnTo>
                    <a:pt x="350" y="2"/>
                  </a:lnTo>
                  <a:lnTo>
                    <a:pt x="371" y="1"/>
                  </a:lnTo>
                  <a:lnTo>
                    <a:pt x="393" y="0"/>
                  </a:lnTo>
                  <a:lnTo>
                    <a:pt x="412" y="1"/>
                  </a:lnTo>
                  <a:lnTo>
                    <a:pt x="430" y="2"/>
                  </a:lnTo>
                  <a:lnTo>
                    <a:pt x="448" y="3"/>
                  </a:lnTo>
                  <a:lnTo>
                    <a:pt x="465" y="6"/>
                  </a:lnTo>
                  <a:lnTo>
                    <a:pt x="482" y="9"/>
                  </a:lnTo>
                  <a:lnTo>
                    <a:pt x="498" y="12"/>
                  </a:lnTo>
                  <a:lnTo>
                    <a:pt x="514" y="17"/>
                  </a:lnTo>
                  <a:lnTo>
                    <a:pt x="529" y="22"/>
                  </a:lnTo>
                  <a:lnTo>
                    <a:pt x="544" y="27"/>
                  </a:lnTo>
                  <a:lnTo>
                    <a:pt x="558" y="33"/>
                  </a:lnTo>
                  <a:lnTo>
                    <a:pt x="571" y="40"/>
                  </a:lnTo>
                  <a:lnTo>
                    <a:pt x="584" y="48"/>
                  </a:lnTo>
                  <a:lnTo>
                    <a:pt x="597" y="56"/>
                  </a:lnTo>
                  <a:lnTo>
                    <a:pt x="609" y="65"/>
                  </a:lnTo>
                  <a:lnTo>
                    <a:pt x="621" y="74"/>
                  </a:lnTo>
                  <a:lnTo>
                    <a:pt x="632" y="85"/>
                  </a:lnTo>
                  <a:lnTo>
                    <a:pt x="642" y="95"/>
                  </a:lnTo>
                  <a:lnTo>
                    <a:pt x="652" y="107"/>
                  </a:lnTo>
                  <a:lnTo>
                    <a:pt x="661" y="118"/>
                  </a:lnTo>
                  <a:lnTo>
                    <a:pt x="669" y="130"/>
                  </a:lnTo>
                  <a:lnTo>
                    <a:pt x="677" y="143"/>
                  </a:lnTo>
                  <a:lnTo>
                    <a:pt x="684" y="156"/>
                  </a:lnTo>
                  <a:lnTo>
                    <a:pt x="690" y="169"/>
                  </a:lnTo>
                  <a:lnTo>
                    <a:pt x="696" y="183"/>
                  </a:lnTo>
                  <a:lnTo>
                    <a:pt x="701" y="198"/>
                  </a:lnTo>
                  <a:lnTo>
                    <a:pt x="705" y="213"/>
                  </a:lnTo>
                  <a:lnTo>
                    <a:pt x="709" y="228"/>
                  </a:lnTo>
                  <a:lnTo>
                    <a:pt x="712" y="244"/>
                  </a:lnTo>
                  <a:lnTo>
                    <a:pt x="714" y="260"/>
                  </a:lnTo>
                  <a:lnTo>
                    <a:pt x="716" y="276"/>
                  </a:lnTo>
                  <a:lnTo>
                    <a:pt x="717" y="294"/>
                  </a:lnTo>
                  <a:lnTo>
                    <a:pt x="717" y="311"/>
                  </a:lnTo>
                  <a:lnTo>
                    <a:pt x="717" y="332"/>
                  </a:lnTo>
                  <a:lnTo>
                    <a:pt x="716" y="352"/>
                  </a:lnTo>
                  <a:lnTo>
                    <a:pt x="714" y="372"/>
                  </a:lnTo>
                  <a:lnTo>
                    <a:pt x="711" y="392"/>
                  </a:lnTo>
                  <a:lnTo>
                    <a:pt x="707" y="411"/>
                  </a:lnTo>
                  <a:lnTo>
                    <a:pt x="702" y="430"/>
                  </a:lnTo>
                  <a:lnTo>
                    <a:pt x="697" y="449"/>
                  </a:lnTo>
                  <a:lnTo>
                    <a:pt x="691" y="467"/>
                  </a:lnTo>
                  <a:lnTo>
                    <a:pt x="683" y="485"/>
                  </a:lnTo>
                  <a:lnTo>
                    <a:pt x="675" y="503"/>
                  </a:lnTo>
                  <a:lnTo>
                    <a:pt x="667" y="520"/>
                  </a:lnTo>
                  <a:lnTo>
                    <a:pt x="657" y="537"/>
                  </a:lnTo>
                  <a:lnTo>
                    <a:pt x="647" y="554"/>
                  </a:lnTo>
                  <a:lnTo>
                    <a:pt x="635" y="570"/>
                  </a:lnTo>
                  <a:lnTo>
                    <a:pt x="623" y="586"/>
                  </a:lnTo>
                  <a:lnTo>
                    <a:pt x="610" y="601"/>
                  </a:lnTo>
                  <a:lnTo>
                    <a:pt x="596" y="616"/>
                  </a:lnTo>
                  <a:lnTo>
                    <a:pt x="582" y="630"/>
                  </a:lnTo>
                  <a:lnTo>
                    <a:pt x="567" y="643"/>
                  </a:lnTo>
                  <a:lnTo>
                    <a:pt x="552" y="655"/>
                  </a:lnTo>
                  <a:lnTo>
                    <a:pt x="536" y="666"/>
                  </a:lnTo>
                  <a:lnTo>
                    <a:pt x="519" y="676"/>
                  </a:lnTo>
                  <a:lnTo>
                    <a:pt x="502" y="686"/>
                  </a:lnTo>
                  <a:lnTo>
                    <a:pt x="485" y="694"/>
                  </a:lnTo>
                  <a:lnTo>
                    <a:pt x="466" y="701"/>
                  </a:lnTo>
                  <a:lnTo>
                    <a:pt x="448" y="707"/>
                  </a:lnTo>
                  <a:lnTo>
                    <a:pt x="428" y="712"/>
                  </a:lnTo>
                  <a:lnTo>
                    <a:pt x="408" y="717"/>
                  </a:lnTo>
                  <a:lnTo>
                    <a:pt x="388" y="720"/>
                  </a:lnTo>
                  <a:lnTo>
                    <a:pt x="367" y="722"/>
                  </a:lnTo>
                  <a:lnTo>
                    <a:pt x="345" y="724"/>
                  </a:lnTo>
                  <a:lnTo>
                    <a:pt x="323" y="724"/>
                  </a:lnTo>
                  <a:lnTo>
                    <a:pt x="299" y="724"/>
                  </a:lnTo>
                  <a:lnTo>
                    <a:pt x="275" y="722"/>
                  </a:lnTo>
                  <a:lnTo>
                    <a:pt x="253" y="719"/>
                  </a:lnTo>
                  <a:lnTo>
                    <a:pt x="231" y="714"/>
                  </a:lnTo>
                  <a:lnTo>
                    <a:pt x="210" y="709"/>
                  </a:lnTo>
                  <a:lnTo>
                    <a:pt x="189" y="702"/>
                  </a:lnTo>
                  <a:lnTo>
                    <a:pt x="169" y="694"/>
                  </a:lnTo>
                  <a:lnTo>
                    <a:pt x="150" y="685"/>
                  </a:lnTo>
                  <a:lnTo>
                    <a:pt x="132" y="675"/>
                  </a:lnTo>
                  <a:lnTo>
                    <a:pt x="115" y="664"/>
                  </a:lnTo>
                  <a:lnTo>
                    <a:pt x="99" y="650"/>
                  </a:lnTo>
                  <a:lnTo>
                    <a:pt x="84" y="637"/>
                  </a:lnTo>
                  <a:lnTo>
                    <a:pt x="71" y="623"/>
                  </a:lnTo>
                  <a:lnTo>
                    <a:pt x="58" y="607"/>
                  </a:lnTo>
                  <a:lnTo>
                    <a:pt x="47" y="591"/>
                  </a:lnTo>
                  <a:lnTo>
                    <a:pt x="37" y="574"/>
                  </a:lnTo>
                  <a:lnTo>
                    <a:pt x="29" y="556"/>
                  </a:lnTo>
                  <a:lnTo>
                    <a:pt x="21" y="537"/>
                  </a:lnTo>
                  <a:lnTo>
                    <a:pt x="15" y="519"/>
                  </a:lnTo>
                  <a:lnTo>
                    <a:pt x="10" y="500"/>
                  </a:lnTo>
                  <a:lnTo>
                    <a:pt x="6" y="480"/>
                  </a:lnTo>
                  <a:lnTo>
                    <a:pt x="3" y="461"/>
                  </a:lnTo>
                  <a:lnTo>
                    <a:pt x="1" y="441"/>
                  </a:lnTo>
                  <a:lnTo>
                    <a:pt x="0" y="420"/>
                  </a:lnTo>
                  <a:close/>
                  <a:moveTo>
                    <a:pt x="532" y="287"/>
                  </a:moveTo>
                  <a:lnTo>
                    <a:pt x="531" y="271"/>
                  </a:lnTo>
                  <a:lnTo>
                    <a:pt x="530" y="256"/>
                  </a:lnTo>
                  <a:lnTo>
                    <a:pt x="527" y="241"/>
                  </a:lnTo>
                  <a:lnTo>
                    <a:pt x="522" y="227"/>
                  </a:lnTo>
                  <a:lnTo>
                    <a:pt x="517" y="214"/>
                  </a:lnTo>
                  <a:lnTo>
                    <a:pt x="510" y="202"/>
                  </a:lnTo>
                  <a:lnTo>
                    <a:pt x="502" y="191"/>
                  </a:lnTo>
                  <a:lnTo>
                    <a:pt x="493" y="181"/>
                  </a:lnTo>
                  <a:lnTo>
                    <a:pt x="483" y="171"/>
                  </a:lnTo>
                  <a:lnTo>
                    <a:pt x="473" y="163"/>
                  </a:lnTo>
                  <a:lnTo>
                    <a:pt x="461" y="156"/>
                  </a:lnTo>
                  <a:lnTo>
                    <a:pt x="449" y="151"/>
                  </a:lnTo>
                  <a:lnTo>
                    <a:pt x="436" y="147"/>
                  </a:lnTo>
                  <a:lnTo>
                    <a:pt x="423" y="143"/>
                  </a:lnTo>
                  <a:lnTo>
                    <a:pt x="409" y="142"/>
                  </a:lnTo>
                  <a:lnTo>
                    <a:pt x="394" y="141"/>
                  </a:lnTo>
                  <a:lnTo>
                    <a:pt x="379" y="141"/>
                  </a:lnTo>
                  <a:lnTo>
                    <a:pt x="364" y="143"/>
                  </a:lnTo>
                  <a:lnTo>
                    <a:pt x="350" y="146"/>
                  </a:lnTo>
                  <a:lnTo>
                    <a:pt x="337" y="150"/>
                  </a:lnTo>
                  <a:lnTo>
                    <a:pt x="323" y="155"/>
                  </a:lnTo>
                  <a:lnTo>
                    <a:pt x="311" y="162"/>
                  </a:lnTo>
                  <a:lnTo>
                    <a:pt x="298" y="169"/>
                  </a:lnTo>
                  <a:lnTo>
                    <a:pt x="286" y="178"/>
                  </a:lnTo>
                  <a:lnTo>
                    <a:pt x="275" y="188"/>
                  </a:lnTo>
                  <a:lnTo>
                    <a:pt x="264" y="199"/>
                  </a:lnTo>
                  <a:lnTo>
                    <a:pt x="254" y="211"/>
                  </a:lnTo>
                  <a:lnTo>
                    <a:pt x="245" y="224"/>
                  </a:lnTo>
                  <a:lnTo>
                    <a:pt x="236" y="238"/>
                  </a:lnTo>
                  <a:lnTo>
                    <a:pt x="228" y="253"/>
                  </a:lnTo>
                  <a:lnTo>
                    <a:pt x="220" y="269"/>
                  </a:lnTo>
                  <a:lnTo>
                    <a:pt x="214" y="287"/>
                  </a:lnTo>
                  <a:lnTo>
                    <a:pt x="208" y="304"/>
                  </a:lnTo>
                  <a:lnTo>
                    <a:pt x="202" y="322"/>
                  </a:lnTo>
                  <a:lnTo>
                    <a:pt x="198" y="339"/>
                  </a:lnTo>
                  <a:lnTo>
                    <a:pt x="194" y="355"/>
                  </a:lnTo>
                  <a:lnTo>
                    <a:pt x="191" y="371"/>
                  </a:lnTo>
                  <a:lnTo>
                    <a:pt x="189" y="387"/>
                  </a:lnTo>
                  <a:lnTo>
                    <a:pt x="188" y="403"/>
                  </a:lnTo>
                  <a:lnTo>
                    <a:pt x="188" y="418"/>
                  </a:lnTo>
                  <a:lnTo>
                    <a:pt x="188" y="436"/>
                  </a:lnTo>
                  <a:lnTo>
                    <a:pt x="190" y="453"/>
                  </a:lnTo>
                  <a:lnTo>
                    <a:pt x="193" y="469"/>
                  </a:lnTo>
                  <a:lnTo>
                    <a:pt x="198" y="484"/>
                  </a:lnTo>
                  <a:lnTo>
                    <a:pt x="203" y="498"/>
                  </a:lnTo>
                  <a:lnTo>
                    <a:pt x="210" y="512"/>
                  </a:lnTo>
                  <a:lnTo>
                    <a:pt x="218" y="524"/>
                  </a:lnTo>
                  <a:lnTo>
                    <a:pt x="228" y="535"/>
                  </a:lnTo>
                  <a:lnTo>
                    <a:pt x="238" y="546"/>
                  </a:lnTo>
                  <a:lnTo>
                    <a:pt x="249" y="554"/>
                  </a:lnTo>
                  <a:lnTo>
                    <a:pt x="261" y="562"/>
                  </a:lnTo>
                  <a:lnTo>
                    <a:pt x="273" y="568"/>
                  </a:lnTo>
                  <a:lnTo>
                    <a:pt x="286" y="573"/>
                  </a:lnTo>
                  <a:lnTo>
                    <a:pt x="300" y="576"/>
                  </a:lnTo>
                  <a:lnTo>
                    <a:pt x="314" y="578"/>
                  </a:lnTo>
                  <a:lnTo>
                    <a:pt x="329" y="579"/>
                  </a:lnTo>
                  <a:lnTo>
                    <a:pt x="339" y="579"/>
                  </a:lnTo>
                  <a:lnTo>
                    <a:pt x="348" y="578"/>
                  </a:lnTo>
                  <a:lnTo>
                    <a:pt x="357" y="577"/>
                  </a:lnTo>
                  <a:lnTo>
                    <a:pt x="366" y="575"/>
                  </a:lnTo>
                  <a:lnTo>
                    <a:pt x="375" y="572"/>
                  </a:lnTo>
                  <a:lnTo>
                    <a:pt x="383" y="570"/>
                  </a:lnTo>
                  <a:lnTo>
                    <a:pt x="392" y="566"/>
                  </a:lnTo>
                  <a:lnTo>
                    <a:pt x="400" y="562"/>
                  </a:lnTo>
                  <a:lnTo>
                    <a:pt x="408" y="558"/>
                  </a:lnTo>
                  <a:lnTo>
                    <a:pt x="416" y="553"/>
                  </a:lnTo>
                  <a:lnTo>
                    <a:pt x="423" y="548"/>
                  </a:lnTo>
                  <a:lnTo>
                    <a:pt x="430" y="542"/>
                  </a:lnTo>
                  <a:lnTo>
                    <a:pt x="445" y="529"/>
                  </a:lnTo>
                  <a:lnTo>
                    <a:pt x="458" y="513"/>
                  </a:lnTo>
                  <a:lnTo>
                    <a:pt x="467" y="501"/>
                  </a:lnTo>
                  <a:lnTo>
                    <a:pt x="475" y="489"/>
                  </a:lnTo>
                  <a:lnTo>
                    <a:pt x="483" y="477"/>
                  </a:lnTo>
                  <a:lnTo>
                    <a:pt x="490" y="464"/>
                  </a:lnTo>
                  <a:lnTo>
                    <a:pt x="497" y="451"/>
                  </a:lnTo>
                  <a:lnTo>
                    <a:pt x="503" y="438"/>
                  </a:lnTo>
                  <a:lnTo>
                    <a:pt x="509" y="424"/>
                  </a:lnTo>
                  <a:lnTo>
                    <a:pt x="514" y="410"/>
                  </a:lnTo>
                  <a:lnTo>
                    <a:pt x="518" y="396"/>
                  </a:lnTo>
                  <a:lnTo>
                    <a:pt x="522" y="381"/>
                  </a:lnTo>
                  <a:lnTo>
                    <a:pt x="525" y="366"/>
                  </a:lnTo>
                  <a:lnTo>
                    <a:pt x="527" y="351"/>
                  </a:lnTo>
                  <a:lnTo>
                    <a:pt x="529" y="336"/>
                  </a:lnTo>
                  <a:lnTo>
                    <a:pt x="531" y="320"/>
                  </a:lnTo>
                  <a:lnTo>
                    <a:pt x="532" y="304"/>
                  </a:lnTo>
                  <a:lnTo>
                    <a:pt x="532" y="287"/>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1608" y="1559"/>
              <a:ext cx="59" cy="71"/>
            </a:xfrm>
            <a:custGeom>
              <a:avLst/>
              <a:gdLst>
                <a:gd name="T0" fmla="*/ 144 w 589"/>
                <a:gd name="T1" fmla="*/ 17 h 708"/>
                <a:gd name="T2" fmla="*/ 318 w 589"/>
                <a:gd name="T3" fmla="*/ 17 h 708"/>
                <a:gd name="T4" fmla="*/ 290 w 589"/>
                <a:gd name="T5" fmla="*/ 151 h 708"/>
                <a:gd name="T6" fmla="*/ 302 w 589"/>
                <a:gd name="T7" fmla="*/ 132 h 708"/>
                <a:gd name="T8" fmla="*/ 315 w 589"/>
                <a:gd name="T9" fmla="*/ 115 h 708"/>
                <a:gd name="T10" fmla="*/ 327 w 589"/>
                <a:gd name="T11" fmla="*/ 100 h 708"/>
                <a:gd name="T12" fmla="*/ 340 w 589"/>
                <a:gd name="T13" fmla="*/ 85 h 708"/>
                <a:gd name="T14" fmla="*/ 352 w 589"/>
                <a:gd name="T15" fmla="*/ 71 h 708"/>
                <a:gd name="T16" fmla="*/ 365 w 589"/>
                <a:gd name="T17" fmla="*/ 59 h 708"/>
                <a:gd name="T18" fmla="*/ 378 w 589"/>
                <a:gd name="T19" fmla="*/ 48 h 708"/>
                <a:gd name="T20" fmla="*/ 392 w 589"/>
                <a:gd name="T21" fmla="*/ 38 h 708"/>
                <a:gd name="T22" fmla="*/ 405 w 589"/>
                <a:gd name="T23" fmla="*/ 29 h 708"/>
                <a:gd name="T24" fmla="*/ 418 w 589"/>
                <a:gd name="T25" fmla="*/ 22 h 708"/>
                <a:gd name="T26" fmla="*/ 432 w 589"/>
                <a:gd name="T27" fmla="*/ 15 h 708"/>
                <a:gd name="T28" fmla="*/ 445 w 589"/>
                <a:gd name="T29" fmla="*/ 10 h 708"/>
                <a:gd name="T30" fmla="*/ 459 w 589"/>
                <a:gd name="T31" fmla="*/ 6 h 708"/>
                <a:gd name="T32" fmla="*/ 473 w 589"/>
                <a:gd name="T33" fmla="*/ 3 h 708"/>
                <a:gd name="T34" fmla="*/ 487 w 589"/>
                <a:gd name="T35" fmla="*/ 1 h 708"/>
                <a:gd name="T36" fmla="*/ 501 w 589"/>
                <a:gd name="T37" fmla="*/ 0 h 708"/>
                <a:gd name="T38" fmla="*/ 511 w 589"/>
                <a:gd name="T39" fmla="*/ 1 h 708"/>
                <a:gd name="T40" fmla="*/ 523 w 589"/>
                <a:gd name="T41" fmla="*/ 2 h 708"/>
                <a:gd name="T42" fmla="*/ 533 w 589"/>
                <a:gd name="T43" fmla="*/ 3 h 708"/>
                <a:gd name="T44" fmla="*/ 544 w 589"/>
                <a:gd name="T45" fmla="*/ 5 h 708"/>
                <a:gd name="T46" fmla="*/ 555 w 589"/>
                <a:gd name="T47" fmla="*/ 8 h 708"/>
                <a:gd name="T48" fmla="*/ 566 w 589"/>
                <a:gd name="T49" fmla="*/ 12 h 708"/>
                <a:gd name="T50" fmla="*/ 577 w 589"/>
                <a:gd name="T51" fmla="*/ 16 h 708"/>
                <a:gd name="T52" fmla="*/ 589 w 589"/>
                <a:gd name="T53" fmla="*/ 21 h 708"/>
                <a:gd name="T54" fmla="*/ 517 w 589"/>
                <a:gd name="T55" fmla="*/ 173 h 708"/>
                <a:gd name="T56" fmla="*/ 503 w 589"/>
                <a:gd name="T57" fmla="*/ 169 h 708"/>
                <a:gd name="T58" fmla="*/ 490 w 589"/>
                <a:gd name="T59" fmla="*/ 167 h 708"/>
                <a:gd name="T60" fmla="*/ 476 w 589"/>
                <a:gd name="T61" fmla="*/ 165 h 708"/>
                <a:gd name="T62" fmla="*/ 462 w 589"/>
                <a:gd name="T63" fmla="*/ 164 h 708"/>
                <a:gd name="T64" fmla="*/ 450 w 589"/>
                <a:gd name="T65" fmla="*/ 165 h 708"/>
                <a:gd name="T66" fmla="*/ 438 w 589"/>
                <a:gd name="T67" fmla="*/ 167 h 708"/>
                <a:gd name="T68" fmla="*/ 426 w 589"/>
                <a:gd name="T69" fmla="*/ 169 h 708"/>
                <a:gd name="T70" fmla="*/ 414 w 589"/>
                <a:gd name="T71" fmla="*/ 173 h 708"/>
                <a:gd name="T72" fmla="*/ 401 w 589"/>
                <a:gd name="T73" fmla="*/ 178 h 708"/>
                <a:gd name="T74" fmla="*/ 389 w 589"/>
                <a:gd name="T75" fmla="*/ 185 h 708"/>
                <a:gd name="T76" fmla="*/ 377 w 589"/>
                <a:gd name="T77" fmla="*/ 192 h 708"/>
                <a:gd name="T78" fmla="*/ 364 w 589"/>
                <a:gd name="T79" fmla="*/ 201 h 708"/>
                <a:gd name="T80" fmla="*/ 352 w 589"/>
                <a:gd name="T81" fmla="*/ 210 h 708"/>
                <a:gd name="T82" fmla="*/ 341 w 589"/>
                <a:gd name="T83" fmla="*/ 220 h 708"/>
                <a:gd name="T84" fmla="*/ 330 w 589"/>
                <a:gd name="T85" fmla="*/ 231 h 708"/>
                <a:gd name="T86" fmla="*/ 320 w 589"/>
                <a:gd name="T87" fmla="*/ 243 h 708"/>
                <a:gd name="T88" fmla="*/ 311 w 589"/>
                <a:gd name="T89" fmla="*/ 256 h 708"/>
                <a:gd name="T90" fmla="*/ 302 w 589"/>
                <a:gd name="T91" fmla="*/ 269 h 708"/>
                <a:gd name="T92" fmla="*/ 294 w 589"/>
                <a:gd name="T93" fmla="*/ 283 h 708"/>
                <a:gd name="T94" fmla="*/ 287 w 589"/>
                <a:gd name="T95" fmla="*/ 298 h 708"/>
                <a:gd name="T96" fmla="*/ 280 w 589"/>
                <a:gd name="T97" fmla="*/ 314 h 708"/>
                <a:gd name="T98" fmla="*/ 273 w 589"/>
                <a:gd name="T99" fmla="*/ 333 h 708"/>
                <a:gd name="T100" fmla="*/ 266 w 589"/>
                <a:gd name="T101" fmla="*/ 353 h 708"/>
                <a:gd name="T102" fmla="*/ 259 w 589"/>
                <a:gd name="T103" fmla="*/ 376 h 708"/>
                <a:gd name="T104" fmla="*/ 252 w 589"/>
                <a:gd name="T105" fmla="*/ 402 h 708"/>
                <a:gd name="T106" fmla="*/ 245 w 589"/>
                <a:gd name="T107" fmla="*/ 429 h 708"/>
                <a:gd name="T108" fmla="*/ 238 w 589"/>
                <a:gd name="T109" fmla="*/ 459 h 708"/>
                <a:gd name="T110" fmla="*/ 231 w 589"/>
                <a:gd name="T111" fmla="*/ 490 h 708"/>
                <a:gd name="T112" fmla="*/ 186 w 589"/>
                <a:gd name="T113" fmla="*/ 708 h 708"/>
                <a:gd name="T114" fmla="*/ 0 w 589"/>
                <a:gd name="T115" fmla="*/ 708 h 708"/>
                <a:gd name="T116" fmla="*/ 144 w 589"/>
                <a:gd name="T117" fmla="*/ 1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9" h="708">
                  <a:moveTo>
                    <a:pt x="144" y="17"/>
                  </a:moveTo>
                  <a:lnTo>
                    <a:pt x="318" y="17"/>
                  </a:lnTo>
                  <a:lnTo>
                    <a:pt x="290" y="151"/>
                  </a:lnTo>
                  <a:lnTo>
                    <a:pt x="302" y="132"/>
                  </a:lnTo>
                  <a:lnTo>
                    <a:pt x="315" y="115"/>
                  </a:lnTo>
                  <a:lnTo>
                    <a:pt x="327" y="100"/>
                  </a:lnTo>
                  <a:lnTo>
                    <a:pt x="340" y="85"/>
                  </a:lnTo>
                  <a:lnTo>
                    <a:pt x="352" y="71"/>
                  </a:lnTo>
                  <a:lnTo>
                    <a:pt x="365" y="59"/>
                  </a:lnTo>
                  <a:lnTo>
                    <a:pt x="378" y="48"/>
                  </a:lnTo>
                  <a:lnTo>
                    <a:pt x="392" y="38"/>
                  </a:lnTo>
                  <a:lnTo>
                    <a:pt x="405" y="29"/>
                  </a:lnTo>
                  <a:lnTo>
                    <a:pt x="418" y="22"/>
                  </a:lnTo>
                  <a:lnTo>
                    <a:pt x="432" y="15"/>
                  </a:lnTo>
                  <a:lnTo>
                    <a:pt x="445" y="10"/>
                  </a:lnTo>
                  <a:lnTo>
                    <a:pt x="459" y="6"/>
                  </a:lnTo>
                  <a:lnTo>
                    <a:pt x="473" y="3"/>
                  </a:lnTo>
                  <a:lnTo>
                    <a:pt x="487" y="1"/>
                  </a:lnTo>
                  <a:lnTo>
                    <a:pt x="501" y="0"/>
                  </a:lnTo>
                  <a:lnTo>
                    <a:pt x="511" y="1"/>
                  </a:lnTo>
                  <a:lnTo>
                    <a:pt x="523" y="2"/>
                  </a:lnTo>
                  <a:lnTo>
                    <a:pt x="533" y="3"/>
                  </a:lnTo>
                  <a:lnTo>
                    <a:pt x="544" y="5"/>
                  </a:lnTo>
                  <a:lnTo>
                    <a:pt x="555" y="8"/>
                  </a:lnTo>
                  <a:lnTo>
                    <a:pt x="566" y="12"/>
                  </a:lnTo>
                  <a:lnTo>
                    <a:pt x="577" y="16"/>
                  </a:lnTo>
                  <a:lnTo>
                    <a:pt x="589" y="21"/>
                  </a:lnTo>
                  <a:lnTo>
                    <a:pt x="517" y="173"/>
                  </a:lnTo>
                  <a:lnTo>
                    <a:pt x="503" y="169"/>
                  </a:lnTo>
                  <a:lnTo>
                    <a:pt x="490" y="167"/>
                  </a:lnTo>
                  <a:lnTo>
                    <a:pt x="476" y="165"/>
                  </a:lnTo>
                  <a:lnTo>
                    <a:pt x="462" y="164"/>
                  </a:lnTo>
                  <a:lnTo>
                    <a:pt x="450" y="165"/>
                  </a:lnTo>
                  <a:lnTo>
                    <a:pt x="438" y="167"/>
                  </a:lnTo>
                  <a:lnTo>
                    <a:pt x="426" y="169"/>
                  </a:lnTo>
                  <a:lnTo>
                    <a:pt x="414" y="173"/>
                  </a:lnTo>
                  <a:lnTo>
                    <a:pt x="401" y="178"/>
                  </a:lnTo>
                  <a:lnTo>
                    <a:pt x="389" y="185"/>
                  </a:lnTo>
                  <a:lnTo>
                    <a:pt x="377" y="192"/>
                  </a:lnTo>
                  <a:lnTo>
                    <a:pt x="364" y="201"/>
                  </a:lnTo>
                  <a:lnTo>
                    <a:pt x="352" y="210"/>
                  </a:lnTo>
                  <a:lnTo>
                    <a:pt x="341" y="220"/>
                  </a:lnTo>
                  <a:lnTo>
                    <a:pt x="330" y="231"/>
                  </a:lnTo>
                  <a:lnTo>
                    <a:pt x="320" y="243"/>
                  </a:lnTo>
                  <a:lnTo>
                    <a:pt x="311" y="256"/>
                  </a:lnTo>
                  <a:lnTo>
                    <a:pt x="302" y="269"/>
                  </a:lnTo>
                  <a:lnTo>
                    <a:pt x="294" y="283"/>
                  </a:lnTo>
                  <a:lnTo>
                    <a:pt x="287" y="298"/>
                  </a:lnTo>
                  <a:lnTo>
                    <a:pt x="280" y="314"/>
                  </a:lnTo>
                  <a:lnTo>
                    <a:pt x="273" y="333"/>
                  </a:lnTo>
                  <a:lnTo>
                    <a:pt x="266" y="353"/>
                  </a:lnTo>
                  <a:lnTo>
                    <a:pt x="259" y="376"/>
                  </a:lnTo>
                  <a:lnTo>
                    <a:pt x="252" y="402"/>
                  </a:lnTo>
                  <a:lnTo>
                    <a:pt x="245" y="429"/>
                  </a:lnTo>
                  <a:lnTo>
                    <a:pt x="238" y="459"/>
                  </a:lnTo>
                  <a:lnTo>
                    <a:pt x="231" y="490"/>
                  </a:lnTo>
                  <a:lnTo>
                    <a:pt x="186" y="708"/>
                  </a:lnTo>
                  <a:lnTo>
                    <a:pt x="0" y="708"/>
                  </a:lnTo>
                  <a:lnTo>
                    <a:pt x="144" y="17"/>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noEditPoints="1"/>
            </p:cNvSpPr>
            <p:nvPr/>
          </p:nvSpPr>
          <p:spPr bwMode="auto">
            <a:xfrm>
              <a:off x="1662" y="1559"/>
              <a:ext cx="66" cy="73"/>
            </a:xfrm>
            <a:custGeom>
              <a:avLst/>
              <a:gdLst>
                <a:gd name="T0" fmla="*/ 179 w 661"/>
                <a:gd name="T1" fmla="*/ 429 h 724"/>
                <a:gd name="T2" fmla="*/ 181 w 661"/>
                <a:gd name="T3" fmla="*/ 469 h 724"/>
                <a:gd name="T4" fmla="*/ 194 w 661"/>
                <a:gd name="T5" fmla="*/ 512 h 724"/>
                <a:gd name="T6" fmla="*/ 218 w 661"/>
                <a:gd name="T7" fmla="*/ 548 h 724"/>
                <a:gd name="T8" fmla="*/ 250 w 661"/>
                <a:gd name="T9" fmla="*/ 573 h 724"/>
                <a:gd name="T10" fmla="*/ 287 w 661"/>
                <a:gd name="T11" fmla="*/ 587 h 724"/>
                <a:gd name="T12" fmla="*/ 326 w 661"/>
                <a:gd name="T13" fmla="*/ 590 h 724"/>
                <a:gd name="T14" fmla="*/ 358 w 661"/>
                <a:gd name="T15" fmla="*/ 584 h 724"/>
                <a:gd name="T16" fmla="*/ 388 w 661"/>
                <a:gd name="T17" fmla="*/ 571 h 724"/>
                <a:gd name="T18" fmla="*/ 414 w 661"/>
                <a:gd name="T19" fmla="*/ 552 h 724"/>
                <a:gd name="T20" fmla="*/ 438 w 661"/>
                <a:gd name="T21" fmla="*/ 526 h 724"/>
                <a:gd name="T22" fmla="*/ 459 w 661"/>
                <a:gd name="T23" fmla="*/ 494 h 724"/>
                <a:gd name="T24" fmla="*/ 600 w 661"/>
                <a:gd name="T25" fmla="*/ 569 h 724"/>
                <a:gd name="T26" fmla="*/ 552 w 661"/>
                <a:gd name="T27" fmla="*/ 628 h 724"/>
                <a:gd name="T28" fmla="*/ 496 w 661"/>
                <a:gd name="T29" fmla="*/ 674 h 724"/>
                <a:gd name="T30" fmla="*/ 432 w 661"/>
                <a:gd name="T31" fmla="*/ 705 h 724"/>
                <a:gd name="T32" fmla="*/ 362 w 661"/>
                <a:gd name="T33" fmla="*/ 721 h 724"/>
                <a:gd name="T34" fmla="*/ 296 w 661"/>
                <a:gd name="T35" fmla="*/ 724 h 724"/>
                <a:gd name="T36" fmla="*/ 247 w 661"/>
                <a:gd name="T37" fmla="*/ 719 h 724"/>
                <a:gd name="T38" fmla="*/ 201 w 661"/>
                <a:gd name="T39" fmla="*/ 707 h 724"/>
                <a:gd name="T40" fmla="*/ 159 w 661"/>
                <a:gd name="T41" fmla="*/ 690 h 724"/>
                <a:gd name="T42" fmla="*/ 121 w 661"/>
                <a:gd name="T43" fmla="*/ 666 h 724"/>
                <a:gd name="T44" fmla="*/ 87 w 661"/>
                <a:gd name="T45" fmla="*/ 635 h 724"/>
                <a:gd name="T46" fmla="*/ 57 w 661"/>
                <a:gd name="T47" fmla="*/ 600 h 724"/>
                <a:gd name="T48" fmla="*/ 34 w 661"/>
                <a:gd name="T49" fmla="*/ 561 h 724"/>
                <a:gd name="T50" fmla="*/ 16 w 661"/>
                <a:gd name="T51" fmla="*/ 518 h 724"/>
                <a:gd name="T52" fmla="*/ 5 w 661"/>
                <a:gd name="T53" fmla="*/ 471 h 724"/>
                <a:gd name="T54" fmla="*/ 0 w 661"/>
                <a:gd name="T55" fmla="*/ 420 h 724"/>
                <a:gd name="T56" fmla="*/ 1 w 661"/>
                <a:gd name="T57" fmla="*/ 367 h 724"/>
                <a:gd name="T58" fmla="*/ 7 w 661"/>
                <a:gd name="T59" fmla="*/ 317 h 724"/>
                <a:gd name="T60" fmla="*/ 19 w 661"/>
                <a:gd name="T61" fmla="*/ 268 h 724"/>
                <a:gd name="T62" fmla="*/ 37 w 661"/>
                <a:gd name="T63" fmla="*/ 222 h 724"/>
                <a:gd name="T64" fmla="*/ 60 w 661"/>
                <a:gd name="T65" fmla="*/ 178 h 724"/>
                <a:gd name="T66" fmla="*/ 92 w 661"/>
                <a:gd name="T67" fmla="*/ 132 h 724"/>
                <a:gd name="T68" fmla="*/ 138 w 661"/>
                <a:gd name="T69" fmla="*/ 85 h 724"/>
                <a:gd name="T70" fmla="*/ 190 w 661"/>
                <a:gd name="T71" fmla="*/ 48 h 724"/>
                <a:gd name="T72" fmla="*/ 248 w 661"/>
                <a:gd name="T73" fmla="*/ 21 h 724"/>
                <a:gd name="T74" fmla="*/ 313 w 661"/>
                <a:gd name="T75" fmla="*/ 6 h 724"/>
                <a:gd name="T76" fmla="*/ 384 w 661"/>
                <a:gd name="T77" fmla="*/ 0 h 724"/>
                <a:gd name="T78" fmla="*/ 430 w 661"/>
                <a:gd name="T79" fmla="*/ 3 h 724"/>
                <a:gd name="T80" fmla="*/ 472 w 661"/>
                <a:gd name="T81" fmla="*/ 11 h 724"/>
                <a:gd name="T82" fmla="*/ 511 w 661"/>
                <a:gd name="T83" fmla="*/ 25 h 724"/>
                <a:gd name="T84" fmla="*/ 545 w 661"/>
                <a:gd name="T85" fmla="*/ 45 h 724"/>
                <a:gd name="T86" fmla="*/ 576 w 661"/>
                <a:gd name="T87" fmla="*/ 69 h 724"/>
                <a:gd name="T88" fmla="*/ 603 w 661"/>
                <a:gd name="T89" fmla="*/ 99 h 724"/>
                <a:gd name="T90" fmla="*/ 625 w 661"/>
                <a:gd name="T91" fmla="*/ 134 h 724"/>
                <a:gd name="T92" fmla="*/ 642 w 661"/>
                <a:gd name="T93" fmla="*/ 173 h 724"/>
                <a:gd name="T94" fmla="*/ 653 w 661"/>
                <a:gd name="T95" fmla="*/ 216 h 724"/>
                <a:gd name="T96" fmla="*/ 659 w 661"/>
                <a:gd name="T97" fmla="*/ 264 h 724"/>
                <a:gd name="T98" fmla="*/ 660 w 661"/>
                <a:gd name="T99" fmla="*/ 331 h 724"/>
                <a:gd name="T100" fmla="*/ 648 w 661"/>
                <a:gd name="T101" fmla="*/ 420 h 724"/>
                <a:gd name="T102" fmla="*/ 491 w 661"/>
                <a:gd name="T103" fmla="*/ 287 h 724"/>
                <a:gd name="T104" fmla="*/ 486 w 661"/>
                <a:gd name="T105" fmla="*/ 235 h 724"/>
                <a:gd name="T106" fmla="*/ 472 w 661"/>
                <a:gd name="T107" fmla="*/ 194 h 724"/>
                <a:gd name="T108" fmla="*/ 448 w 661"/>
                <a:gd name="T109" fmla="*/ 163 h 724"/>
                <a:gd name="T110" fmla="*/ 416 w 661"/>
                <a:gd name="T111" fmla="*/ 143 h 724"/>
                <a:gd name="T112" fmla="*/ 378 w 661"/>
                <a:gd name="T113" fmla="*/ 134 h 724"/>
                <a:gd name="T114" fmla="*/ 336 w 661"/>
                <a:gd name="T115" fmla="*/ 136 h 724"/>
                <a:gd name="T116" fmla="*/ 297 w 661"/>
                <a:gd name="T117" fmla="*/ 151 h 724"/>
                <a:gd name="T118" fmla="*/ 261 w 661"/>
                <a:gd name="T119" fmla="*/ 177 h 724"/>
                <a:gd name="T120" fmla="*/ 230 w 661"/>
                <a:gd name="T121" fmla="*/ 216 h 724"/>
                <a:gd name="T122" fmla="*/ 209 w 661"/>
                <a:gd name="T123" fmla="*/ 266 h 724"/>
                <a:gd name="T124" fmla="*/ 490 w 661"/>
                <a:gd name="T125" fmla="*/ 306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1" h="724">
                  <a:moveTo>
                    <a:pt x="648" y="420"/>
                  </a:moveTo>
                  <a:lnTo>
                    <a:pt x="180" y="420"/>
                  </a:lnTo>
                  <a:lnTo>
                    <a:pt x="179" y="429"/>
                  </a:lnTo>
                  <a:lnTo>
                    <a:pt x="179" y="437"/>
                  </a:lnTo>
                  <a:lnTo>
                    <a:pt x="180" y="453"/>
                  </a:lnTo>
                  <a:lnTo>
                    <a:pt x="181" y="469"/>
                  </a:lnTo>
                  <a:lnTo>
                    <a:pt x="185" y="485"/>
                  </a:lnTo>
                  <a:lnTo>
                    <a:pt x="189" y="499"/>
                  </a:lnTo>
                  <a:lnTo>
                    <a:pt x="194" y="512"/>
                  </a:lnTo>
                  <a:lnTo>
                    <a:pt x="201" y="525"/>
                  </a:lnTo>
                  <a:lnTo>
                    <a:pt x="209" y="537"/>
                  </a:lnTo>
                  <a:lnTo>
                    <a:pt x="218" y="548"/>
                  </a:lnTo>
                  <a:lnTo>
                    <a:pt x="228" y="558"/>
                  </a:lnTo>
                  <a:lnTo>
                    <a:pt x="239" y="566"/>
                  </a:lnTo>
                  <a:lnTo>
                    <a:pt x="250" y="573"/>
                  </a:lnTo>
                  <a:lnTo>
                    <a:pt x="262" y="579"/>
                  </a:lnTo>
                  <a:lnTo>
                    <a:pt x="274" y="584"/>
                  </a:lnTo>
                  <a:lnTo>
                    <a:pt x="287" y="587"/>
                  </a:lnTo>
                  <a:lnTo>
                    <a:pt x="300" y="589"/>
                  </a:lnTo>
                  <a:lnTo>
                    <a:pt x="314" y="590"/>
                  </a:lnTo>
                  <a:lnTo>
                    <a:pt x="326" y="590"/>
                  </a:lnTo>
                  <a:lnTo>
                    <a:pt x="337" y="588"/>
                  </a:lnTo>
                  <a:lnTo>
                    <a:pt x="348" y="587"/>
                  </a:lnTo>
                  <a:lnTo>
                    <a:pt x="358" y="584"/>
                  </a:lnTo>
                  <a:lnTo>
                    <a:pt x="368" y="581"/>
                  </a:lnTo>
                  <a:lnTo>
                    <a:pt x="378" y="576"/>
                  </a:lnTo>
                  <a:lnTo>
                    <a:pt x="388" y="571"/>
                  </a:lnTo>
                  <a:lnTo>
                    <a:pt x="397" y="566"/>
                  </a:lnTo>
                  <a:lnTo>
                    <a:pt x="406" y="559"/>
                  </a:lnTo>
                  <a:lnTo>
                    <a:pt x="414" y="552"/>
                  </a:lnTo>
                  <a:lnTo>
                    <a:pt x="423" y="544"/>
                  </a:lnTo>
                  <a:lnTo>
                    <a:pt x="431" y="536"/>
                  </a:lnTo>
                  <a:lnTo>
                    <a:pt x="438" y="526"/>
                  </a:lnTo>
                  <a:lnTo>
                    <a:pt x="445" y="516"/>
                  </a:lnTo>
                  <a:lnTo>
                    <a:pt x="452" y="505"/>
                  </a:lnTo>
                  <a:lnTo>
                    <a:pt x="459" y="494"/>
                  </a:lnTo>
                  <a:lnTo>
                    <a:pt x="626" y="522"/>
                  </a:lnTo>
                  <a:lnTo>
                    <a:pt x="613" y="546"/>
                  </a:lnTo>
                  <a:lnTo>
                    <a:pt x="600" y="569"/>
                  </a:lnTo>
                  <a:lnTo>
                    <a:pt x="585" y="590"/>
                  </a:lnTo>
                  <a:lnTo>
                    <a:pt x="569" y="610"/>
                  </a:lnTo>
                  <a:lnTo>
                    <a:pt x="552" y="628"/>
                  </a:lnTo>
                  <a:lnTo>
                    <a:pt x="535" y="644"/>
                  </a:lnTo>
                  <a:lnTo>
                    <a:pt x="516" y="660"/>
                  </a:lnTo>
                  <a:lnTo>
                    <a:pt x="496" y="674"/>
                  </a:lnTo>
                  <a:lnTo>
                    <a:pt x="475" y="686"/>
                  </a:lnTo>
                  <a:lnTo>
                    <a:pt x="454" y="696"/>
                  </a:lnTo>
                  <a:lnTo>
                    <a:pt x="432" y="705"/>
                  </a:lnTo>
                  <a:lnTo>
                    <a:pt x="409" y="712"/>
                  </a:lnTo>
                  <a:lnTo>
                    <a:pt x="386" y="717"/>
                  </a:lnTo>
                  <a:lnTo>
                    <a:pt x="362" y="721"/>
                  </a:lnTo>
                  <a:lnTo>
                    <a:pt x="338" y="723"/>
                  </a:lnTo>
                  <a:lnTo>
                    <a:pt x="313" y="724"/>
                  </a:lnTo>
                  <a:lnTo>
                    <a:pt x="296" y="724"/>
                  </a:lnTo>
                  <a:lnTo>
                    <a:pt x="279" y="723"/>
                  </a:lnTo>
                  <a:lnTo>
                    <a:pt x="263" y="721"/>
                  </a:lnTo>
                  <a:lnTo>
                    <a:pt x="247" y="719"/>
                  </a:lnTo>
                  <a:lnTo>
                    <a:pt x="231" y="716"/>
                  </a:lnTo>
                  <a:lnTo>
                    <a:pt x="216" y="712"/>
                  </a:lnTo>
                  <a:lnTo>
                    <a:pt x="201" y="707"/>
                  </a:lnTo>
                  <a:lnTo>
                    <a:pt x="187" y="702"/>
                  </a:lnTo>
                  <a:lnTo>
                    <a:pt x="173" y="696"/>
                  </a:lnTo>
                  <a:lnTo>
                    <a:pt x="159" y="690"/>
                  </a:lnTo>
                  <a:lnTo>
                    <a:pt x="146" y="683"/>
                  </a:lnTo>
                  <a:lnTo>
                    <a:pt x="134" y="675"/>
                  </a:lnTo>
                  <a:lnTo>
                    <a:pt x="121" y="666"/>
                  </a:lnTo>
                  <a:lnTo>
                    <a:pt x="109" y="657"/>
                  </a:lnTo>
                  <a:lnTo>
                    <a:pt x="98" y="646"/>
                  </a:lnTo>
                  <a:lnTo>
                    <a:pt x="87" y="635"/>
                  </a:lnTo>
                  <a:lnTo>
                    <a:pt x="76" y="624"/>
                  </a:lnTo>
                  <a:lnTo>
                    <a:pt x="66" y="612"/>
                  </a:lnTo>
                  <a:lnTo>
                    <a:pt x="57" y="600"/>
                  </a:lnTo>
                  <a:lnTo>
                    <a:pt x="49" y="588"/>
                  </a:lnTo>
                  <a:lnTo>
                    <a:pt x="41" y="575"/>
                  </a:lnTo>
                  <a:lnTo>
                    <a:pt x="34" y="561"/>
                  </a:lnTo>
                  <a:lnTo>
                    <a:pt x="27" y="547"/>
                  </a:lnTo>
                  <a:lnTo>
                    <a:pt x="21" y="533"/>
                  </a:lnTo>
                  <a:lnTo>
                    <a:pt x="16" y="518"/>
                  </a:lnTo>
                  <a:lnTo>
                    <a:pt x="12" y="503"/>
                  </a:lnTo>
                  <a:lnTo>
                    <a:pt x="8" y="487"/>
                  </a:lnTo>
                  <a:lnTo>
                    <a:pt x="5" y="471"/>
                  </a:lnTo>
                  <a:lnTo>
                    <a:pt x="3" y="454"/>
                  </a:lnTo>
                  <a:lnTo>
                    <a:pt x="1" y="437"/>
                  </a:lnTo>
                  <a:lnTo>
                    <a:pt x="0" y="420"/>
                  </a:lnTo>
                  <a:lnTo>
                    <a:pt x="0" y="402"/>
                  </a:lnTo>
                  <a:lnTo>
                    <a:pt x="0" y="385"/>
                  </a:lnTo>
                  <a:lnTo>
                    <a:pt x="1" y="367"/>
                  </a:lnTo>
                  <a:lnTo>
                    <a:pt x="2" y="350"/>
                  </a:lnTo>
                  <a:lnTo>
                    <a:pt x="5" y="333"/>
                  </a:lnTo>
                  <a:lnTo>
                    <a:pt x="7" y="317"/>
                  </a:lnTo>
                  <a:lnTo>
                    <a:pt x="11" y="300"/>
                  </a:lnTo>
                  <a:lnTo>
                    <a:pt x="15" y="284"/>
                  </a:lnTo>
                  <a:lnTo>
                    <a:pt x="19" y="268"/>
                  </a:lnTo>
                  <a:lnTo>
                    <a:pt x="25" y="253"/>
                  </a:lnTo>
                  <a:lnTo>
                    <a:pt x="30" y="237"/>
                  </a:lnTo>
                  <a:lnTo>
                    <a:pt x="37" y="222"/>
                  </a:lnTo>
                  <a:lnTo>
                    <a:pt x="44" y="207"/>
                  </a:lnTo>
                  <a:lnTo>
                    <a:pt x="52" y="192"/>
                  </a:lnTo>
                  <a:lnTo>
                    <a:pt x="60" y="178"/>
                  </a:lnTo>
                  <a:lnTo>
                    <a:pt x="69" y="164"/>
                  </a:lnTo>
                  <a:lnTo>
                    <a:pt x="78" y="150"/>
                  </a:lnTo>
                  <a:lnTo>
                    <a:pt x="92" y="132"/>
                  </a:lnTo>
                  <a:lnTo>
                    <a:pt x="107" y="115"/>
                  </a:lnTo>
                  <a:lnTo>
                    <a:pt x="122" y="99"/>
                  </a:lnTo>
                  <a:lnTo>
                    <a:pt x="138" y="85"/>
                  </a:lnTo>
                  <a:lnTo>
                    <a:pt x="154" y="71"/>
                  </a:lnTo>
                  <a:lnTo>
                    <a:pt x="172" y="59"/>
                  </a:lnTo>
                  <a:lnTo>
                    <a:pt x="190" y="48"/>
                  </a:lnTo>
                  <a:lnTo>
                    <a:pt x="208" y="38"/>
                  </a:lnTo>
                  <a:lnTo>
                    <a:pt x="228" y="29"/>
                  </a:lnTo>
                  <a:lnTo>
                    <a:pt x="248" y="21"/>
                  </a:lnTo>
                  <a:lnTo>
                    <a:pt x="269" y="15"/>
                  </a:lnTo>
                  <a:lnTo>
                    <a:pt x="291" y="10"/>
                  </a:lnTo>
                  <a:lnTo>
                    <a:pt x="313" y="6"/>
                  </a:lnTo>
                  <a:lnTo>
                    <a:pt x="336" y="3"/>
                  </a:lnTo>
                  <a:lnTo>
                    <a:pt x="360" y="1"/>
                  </a:lnTo>
                  <a:lnTo>
                    <a:pt x="384" y="0"/>
                  </a:lnTo>
                  <a:lnTo>
                    <a:pt x="400" y="1"/>
                  </a:lnTo>
                  <a:lnTo>
                    <a:pt x="415" y="2"/>
                  </a:lnTo>
                  <a:lnTo>
                    <a:pt x="430" y="3"/>
                  </a:lnTo>
                  <a:lnTo>
                    <a:pt x="445" y="5"/>
                  </a:lnTo>
                  <a:lnTo>
                    <a:pt x="459" y="8"/>
                  </a:lnTo>
                  <a:lnTo>
                    <a:pt x="472" y="11"/>
                  </a:lnTo>
                  <a:lnTo>
                    <a:pt x="485" y="15"/>
                  </a:lnTo>
                  <a:lnTo>
                    <a:pt x="498" y="20"/>
                  </a:lnTo>
                  <a:lnTo>
                    <a:pt x="511" y="25"/>
                  </a:lnTo>
                  <a:lnTo>
                    <a:pt x="523" y="31"/>
                  </a:lnTo>
                  <a:lnTo>
                    <a:pt x="534" y="38"/>
                  </a:lnTo>
                  <a:lnTo>
                    <a:pt x="545" y="45"/>
                  </a:lnTo>
                  <a:lnTo>
                    <a:pt x="556" y="52"/>
                  </a:lnTo>
                  <a:lnTo>
                    <a:pt x="566" y="60"/>
                  </a:lnTo>
                  <a:lnTo>
                    <a:pt x="576" y="69"/>
                  </a:lnTo>
                  <a:lnTo>
                    <a:pt x="586" y="79"/>
                  </a:lnTo>
                  <a:lnTo>
                    <a:pt x="595" y="89"/>
                  </a:lnTo>
                  <a:lnTo>
                    <a:pt x="603" y="99"/>
                  </a:lnTo>
                  <a:lnTo>
                    <a:pt x="611" y="110"/>
                  </a:lnTo>
                  <a:lnTo>
                    <a:pt x="619" y="122"/>
                  </a:lnTo>
                  <a:lnTo>
                    <a:pt x="625" y="134"/>
                  </a:lnTo>
                  <a:lnTo>
                    <a:pt x="631" y="146"/>
                  </a:lnTo>
                  <a:lnTo>
                    <a:pt x="637" y="159"/>
                  </a:lnTo>
                  <a:lnTo>
                    <a:pt x="642" y="173"/>
                  </a:lnTo>
                  <a:lnTo>
                    <a:pt x="646" y="187"/>
                  </a:lnTo>
                  <a:lnTo>
                    <a:pt x="650" y="201"/>
                  </a:lnTo>
                  <a:lnTo>
                    <a:pt x="653" y="216"/>
                  </a:lnTo>
                  <a:lnTo>
                    <a:pt x="656" y="232"/>
                  </a:lnTo>
                  <a:lnTo>
                    <a:pt x="658" y="247"/>
                  </a:lnTo>
                  <a:lnTo>
                    <a:pt x="659" y="264"/>
                  </a:lnTo>
                  <a:lnTo>
                    <a:pt x="660" y="281"/>
                  </a:lnTo>
                  <a:lnTo>
                    <a:pt x="661" y="298"/>
                  </a:lnTo>
                  <a:lnTo>
                    <a:pt x="660" y="331"/>
                  </a:lnTo>
                  <a:lnTo>
                    <a:pt x="657" y="362"/>
                  </a:lnTo>
                  <a:lnTo>
                    <a:pt x="653" y="392"/>
                  </a:lnTo>
                  <a:lnTo>
                    <a:pt x="648" y="420"/>
                  </a:lnTo>
                  <a:close/>
                  <a:moveTo>
                    <a:pt x="490" y="306"/>
                  </a:moveTo>
                  <a:lnTo>
                    <a:pt x="491" y="295"/>
                  </a:lnTo>
                  <a:lnTo>
                    <a:pt x="491" y="287"/>
                  </a:lnTo>
                  <a:lnTo>
                    <a:pt x="490" y="269"/>
                  </a:lnTo>
                  <a:lnTo>
                    <a:pt x="489" y="251"/>
                  </a:lnTo>
                  <a:lnTo>
                    <a:pt x="486" y="235"/>
                  </a:lnTo>
                  <a:lnTo>
                    <a:pt x="482" y="220"/>
                  </a:lnTo>
                  <a:lnTo>
                    <a:pt x="478" y="206"/>
                  </a:lnTo>
                  <a:lnTo>
                    <a:pt x="472" y="194"/>
                  </a:lnTo>
                  <a:lnTo>
                    <a:pt x="465" y="182"/>
                  </a:lnTo>
                  <a:lnTo>
                    <a:pt x="457" y="172"/>
                  </a:lnTo>
                  <a:lnTo>
                    <a:pt x="448" y="163"/>
                  </a:lnTo>
                  <a:lnTo>
                    <a:pt x="438" y="155"/>
                  </a:lnTo>
                  <a:lnTo>
                    <a:pt x="427" y="149"/>
                  </a:lnTo>
                  <a:lnTo>
                    <a:pt x="416" y="143"/>
                  </a:lnTo>
                  <a:lnTo>
                    <a:pt x="404" y="139"/>
                  </a:lnTo>
                  <a:lnTo>
                    <a:pt x="392" y="136"/>
                  </a:lnTo>
                  <a:lnTo>
                    <a:pt x="378" y="134"/>
                  </a:lnTo>
                  <a:lnTo>
                    <a:pt x="364" y="134"/>
                  </a:lnTo>
                  <a:lnTo>
                    <a:pt x="350" y="134"/>
                  </a:lnTo>
                  <a:lnTo>
                    <a:pt x="336" y="136"/>
                  </a:lnTo>
                  <a:lnTo>
                    <a:pt x="323" y="140"/>
                  </a:lnTo>
                  <a:lnTo>
                    <a:pt x="309" y="145"/>
                  </a:lnTo>
                  <a:lnTo>
                    <a:pt x="297" y="151"/>
                  </a:lnTo>
                  <a:lnTo>
                    <a:pt x="284" y="158"/>
                  </a:lnTo>
                  <a:lnTo>
                    <a:pt x="272" y="167"/>
                  </a:lnTo>
                  <a:lnTo>
                    <a:pt x="261" y="177"/>
                  </a:lnTo>
                  <a:lnTo>
                    <a:pt x="250" y="189"/>
                  </a:lnTo>
                  <a:lnTo>
                    <a:pt x="240" y="202"/>
                  </a:lnTo>
                  <a:lnTo>
                    <a:pt x="230" y="216"/>
                  </a:lnTo>
                  <a:lnTo>
                    <a:pt x="222" y="231"/>
                  </a:lnTo>
                  <a:lnTo>
                    <a:pt x="215" y="248"/>
                  </a:lnTo>
                  <a:lnTo>
                    <a:pt x="209" y="266"/>
                  </a:lnTo>
                  <a:lnTo>
                    <a:pt x="203" y="285"/>
                  </a:lnTo>
                  <a:lnTo>
                    <a:pt x="199" y="306"/>
                  </a:lnTo>
                  <a:lnTo>
                    <a:pt x="490" y="306"/>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1773" y="1537"/>
              <a:ext cx="42" cy="95"/>
            </a:xfrm>
            <a:custGeom>
              <a:avLst/>
              <a:gdLst>
                <a:gd name="T0" fmla="*/ 0 w 420"/>
                <a:gd name="T1" fmla="*/ 378 h 947"/>
                <a:gd name="T2" fmla="*/ 28 w 420"/>
                <a:gd name="T3" fmla="*/ 240 h 947"/>
                <a:gd name="T4" fmla="*/ 119 w 420"/>
                <a:gd name="T5" fmla="*/ 240 h 947"/>
                <a:gd name="T6" fmla="*/ 142 w 420"/>
                <a:gd name="T7" fmla="*/ 128 h 947"/>
                <a:gd name="T8" fmla="*/ 356 w 420"/>
                <a:gd name="T9" fmla="*/ 0 h 947"/>
                <a:gd name="T10" fmla="*/ 306 w 420"/>
                <a:gd name="T11" fmla="*/ 240 h 947"/>
                <a:gd name="T12" fmla="*/ 420 w 420"/>
                <a:gd name="T13" fmla="*/ 240 h 947"/>
                <a:gd name="T14" fmla="*/ 391 w 420"/>
                <a:gd name="T15" fmla="*/ 378 h 947"/>
                <a:gd name="T16" fmla="*/ 277 w 420"/>
                <a:gd name="T17" fmla="*/ 378 h 947"/>
                <a:gd name="T18" fmla="*/ 216 w 420"/>
                <a:gd name="T19" fmla="*/ 667 h 947"/>
                <a:gd name="T20" fmla="*/ 209 w 420"/>
                <a:gd name="T21" fmla="*/ 702 h 947"/>
                <a:gd name="T22" fmla="*/ 204 w 420"/>
                <a:gd name="T23" fmla="*/ 729 h 947"/>
                <a:gd name="T24" fmla="*/ 201 w 420"/>
                <a:gd name="T25" fmla="*/ 747 h 947"/>
                <a:gd name="T26" fmla="*/ 200 w 420"/>
                <a:gd name="T27" fmla="*/ 757 h 947"/>
                <a:gd name="T28" fmla="*/ 201 w 420"/>
                <a:gd name="T29" fmla="*/ 767 h 947"/>
                <a:gd name="T30" fmla="*/ 203 w 420"/>
                <a:gd name="T31" fmla="*/ 776 h 947"/>
                <a:gd name="T32" fmla="*/ 205 w 420"/>
                <a:gd name="T33" fmla="*/ 780 h 947"/>
                <a:gd name="T34" fmla="*/ 208 w 420"/>
                <a:gd name="T35" fmla="*/ 784 h 947"/>
                <a:gd name="T36" fmla="*/ 210 w 420"/>
                <a:gd name="T37" fmla="*/ 787 h 947"/>
                <a:gd name="T38" fmla="*/ 214 w 420"/>
                <a:gd name="T39" fmla="*/ 791 h 947"/>
                <a:gd name="T40" fmla="*/ 217 w 420"/>
                <a:gd name="T41" fmla="*/ 793 h 947"/>
                <a:gd name="T42" fmla="*/ 222 w 420"/>
                <a:gd name="T43" fmla="*/ 796 h 947"/>
                <a:gd name="T44" fmla="*/ 227 w 420"/>
                <a:gd name="T45" fmla="*/ 798 h 947"/>
                <a:gd name="T46" fmla="*/ 233 w 420"/>
                <a:gd name="T47" fmla="*/ 800 h 947"/>
                <a:gd name="T48" fmla="*/ 247 w 420"/>
                <a:gd name="T49" fmla="*/ 802 h 947"/>
                <a:gd name="T50" fmla="*/ 263 w 420"/>
                <a:gd name="T51" fmla="*/ 803 h 947"/>
                <a:gd name="T52" fmla="*/ 272 w 420"/>
                <a:gd name="T53" fmla="*/ 802 h 947"/>
                <a:gd name="T54" fmla="*/ 285 w 420"/>
                <a:gd name="T55" fmla="*/ 801 h 947"/>
                <a:gd name="T56" fmla="*/ 302 w 420"/>
                <a:gd name="T57" fmla="*/ 800 h 947"/>
                <a:gd name="T58" fmla="*/ 325 w 420"/>
                <a:gd name="T59" fmla="*/ 798 h 947"/>
                <a:gd name="T60" fmla="*/ 296 w 420"/>
                <a:gd name="T61" fmla="*/ 937 h 947"/>
                <a:gd name="T62" fmla="*/ 271 w 420"/>
                <a:gd name="T63" fmla="*/ 942 h 947"/>
                <a:gd name="T64" fmla="*/ 247 w 420"/>
                <a:gd name="T65" fmla="*/ 945 h 947"/>
                <a:gd name="T66" fmla="*/ 222 w 420"/>
                <a:gd name="T67" fmla="*/ 947 h 947"/>
                <a:gd name="T68" fmla="*/ 197 w 420"/>
                <a:gd name="T69" fmla="*/ 947 h 947"/>
                <a:gd name="T70" fmla="*/ 173 w 420"/>
                <a:gd name="T71" fmla="*/ 947 h 947"/>
                <a:gd name="T72" fmla="*/ 151 w 420"/>
                <a:gd name="T73" fmla="*/ 945 h 947"/>
                <a:gd name="T74" fmla="*/ 130 w 420"/>
                <a:gd name="T75" fmla="*/ 942 h 947"/>
                <a:gd name="T76" fmla="*/ 111 w 420"/>
                <a:gd name="T77" fmla="*/ 938 h 947"/>
                <a:gd name="T78" fmla="*/ 94 w 420"/>
                <a:gd name="T79" fmla="*/ 932 h 947"/>
                <a:gd name="T80" fmla="*/ 79 w 420"/>
                <a:gd name="T81" fmla="*/ 926 h 947"/>
                <a:gd name="T82" fmla="*/ 65 w 420"/>
                <a:gd name="T83" fmla="*/ 918 h 947"/>
                <a:gd name="T84" fmla="*/ 53 w 420"/>
                <a:gd name="T85" fmla="*/ 909 h 947"/>
                <a:gd name="T86" fmla="*/ 43 w 420"/>
                <a:gd name="T87" fmla="*/ 899 h 947"/>
                <a:gd name="T88" fmla="*/ 34 w 420"/>
                <a:gd name="T89" fmla="*/ 888 h 947"/>
                <a:gd name="T90" fmla="*/ 26 w 420"/>
                <a:gd name="T91" fmla="*/ 875 h 947"/>
                <a:gd name="T92" fmla="*/ 19 w 420"/>
                <a:gd name="T93" fmla="*/ 863 h 947"/>
                <a:gd name="T94" fmla="*/ 15 w 420"/>
                <a:gd name="T95" fmla="*/ 849 h 947"/>
                <a:gd name="T96" fmla="*/ 11 w 420"/>
                <a:gd name="T97" fmla="*/ 834 h 947"/>
                <a:gd name="T98" fmla="*/ 9 w 420"/>
                <a:gd name="T99" fmla="*/ 819 h 947"/>
                <a:gd name="T100" fmla="*/ 8 w 420"/>
                <a:gd name="T101" fmla="*/ 803 h 947"/>
                <a:gd name="T102" fmla="*/ 10 w 420"/>
                <a:gd name="T103" fmla="*/ 781 h 947"/>
                <a:gd name="T104" fmla="*/ 14 w 420"/>
                <a:gd name="T105" fmla="*/ 750 h 947"/>
                <a:gd name="T106" fmla="*/ 22 w 420"/>
                <a:gd name="T107" fmla="*/ 708 h 947"/>
                <a:gd name="T108" fmla="*/ 32 w 420"/>
                <a:gd name="T109" fmla="*/ 656 h 947"/>
                <a:gd name="T110" fmla="*/ 90 w 420"/>
                <a:gd name="T111" fmla="*/ 378 h 947"/>
                <a:gd name="T112" fmla="*/ 0 w 420"/>
                <a:gd name="T113" fmla="*/ 378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 h="947">
                  <a:moveTo>
                    <a:pt x="0" y="378"/>
                  </a:moveTo>
                  <a:lnTo>
                    <a:pt x="28" y="240"/>
                  </a:lnTo>
                  <a:lnTo>
                    <a:pt x="119" y="240"/>
                  </a:lnTo>
                  <a:lnTo>
                    <a:pt x="142" y="128"/>
                  </a:lnTo>
                  <a:lnTo>
                    <a:pt x="356" y="0"/>
                  </a:lnTo>
                  <a:lnTo>
                    <a:pt x="306" y="240"/>
                  </a:lnTo>
                  <a:lnTo>
                    <a:pt x="420" y="240"/>
                  </a:lnTo>
                  <a:lnTo>
                    <a:pt x="391" y="378"/>
                  </a:lnTo>
                  <a:lnTo>
                    <a:pt x="277" y="378"/>
                  </a:lnTo>
                  <a:lnTo>
                    <a:pt x="216" y="667"/>
                  </a:lnTo>
                  <a:lnTo>
                    <a:pt x="209" y="702"/>
                  </a:lnTo>
                  <a:lnTo>
                    <a:pt x="204" y="729"/>
                  </a:lnTo>
                  <a:lnTo>
                    <a:pt x="201" y="747"/>
                  </a:lnTo>
                  <a:lnTo>
                    <a:pt x="200" y="757"/>
                  </a:lnTo>
                  <a:lnTo>
                    <a:pt x="201" y="767"/>
                  </a:lnTo>
                  <a:lnTo>
                    <a:pt x="203" y="776"/>
                  </a:lnTo>
                  <a:lnTo>
                    <a:pt x="205" y="780"/>
                  </a:lnTo>
                  <a:lnTo>
                    <a:pt x="208" y="784"/>
                  </a:lnTo>
                  <a:lnTo>
                    <a:pt x="210" y="787"/>
                  </a:lnTo>
                  <a:lnTo>
                    <a:pt x="214" y="791"/>
                  </a:lnTo>
                  <a:lnTo>
                    <a:pt x="217" y="793"/>
                  </a:lnTo>
                  <a:lnTo>
                    <a:pt x="222" y="796"/>
                  </a:lnTo>
                  <a:lnTo>
                    <a:pt x="227" y="798"/>
                  </a:lnTo>
                  <a:lnTo>
                    <a:pt x="233" y="800"/>
                  </a:lnTo>
                  <a:lnTo>
                    <a:pt x="247" y="802"/>
                  </a:lnTo>
                  <a:lnTo>
                    <a:pt x="263" y="803"/>
                  </a:lnTo>
                  <a:lnTo>
                    <a:pt x="272" y="802"/>
                  </a:lnTo>
                  <a:lnTo>
                    <a:pt x="285" y="801"/>
                  </a:lnTo>
                  <a:lnTo>
                    <a:pt x="302" y="800"/>
                  </a:lnTo>
                  <a:lnTo>
                    <a:pt x="325" y="798"/>
                  </a:lnTo>
                  <a:lnTo>
                    <a:pt x="296" y="937"/>
                  </a:lnTo>
                  <a:lnTo>
                    <a:pt x="271" y="942"/>
                  </a:lnTo>
                  <a:lnTo>
                    <a:pt x="247" y="945"/>
                  </a:lnTo>
                  <a:lnTo>
                    <a:pt x="222" y="947"/>
                  </a:lnTo>
                  <a:lnTo>
                    <a:pt x="197" y="947"/>
                  </a:lnTo>
                  <a:lnTo>
                    <a:pt x="173" y="947"/>
                  </a:lnTo>
                  <a:lnTo>
                    <a:pt x="151" y="945"/>
                  </a:lnTo>
                  <a:lnTo>
                    <a:pt x="130" y="942"/>
                  </a:lnTo>
                  <a:lnTo>
                    <a:pt x="111" y="938"/>
                  </a:lnTo>
                  <a:lnTo>
                    <a:pt x="94" y="932"/>
                  </a:lnTo>
                  <a:lnTo>
                    <a:pt x="79" y="926"/>
                  </a:lnTo>
                  <a:lnTo>
                    <a:pt x="65" y="918"/>
                  </a:lnTo>
                  <a:lnTo>
                    <a:pt x="53" y="909"/>
                  </a:lnTo>
                  <a:lnTo>
                    <a:pt x="43" y="899"/>
                  </a:lnTo>
                  <a:lnTo>
                    <a:pt x="34" y="888"/>
                  </a:lnTo>
                  <a:lnTo>
                    <a:pt x="26" y="875"/>
                  </a:lnTo>
                  <a:lnTo>
                    <a:pt x="19" y="863"/>
                  </a:lnTo>
                  <a:lnTo>
                    <a:pt x="15" y="849"/>
                  </a:lnTo>
                  <a:lnTo>
                    <a:pt x="11" y="834"/>
                  </a:lnTo>
                  <a:lnTo>
                    <a:pt x="9" y="819"/>
                  </a:lnTo>
                  <a:lnTo>
                    <a:pt x="8" y="803"/>
                  </a:lnTo>
                  <a:lnTo>
                    <a:pt x="10" y="781"/>
                  </a:lnTo>
                  <a:lnTo>
                    <a:pt x="14" y="750"/>
                  </a:lnTo>
                  <a:lnTo>
                    <a:pt x="22" y="708"/>
                  </a:lnTo>
                  <a:lnTo>
                    <a:pt x="32" y="656"/>
                  </a:lnTo>
                  <a:lnTo>
                    <a:pt x="90" y="378"/>
                  </a:lnTo>
                  <a:lnTo>
                    <a:pt x="0" y="378"/>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1811" y="1535"/>
              <a:ext cx="73" cy="95"/>
            </a:xfrm>
            <a:custGeom>
              <a:avLst/>
              <a:gdLst>
                <a:gd name="T0" fmla="*/ 0 w 731"/>
                <a:gd name="T1" fmla="*/ 955 h 955"/>
                <a:gd name="T2" fmla="*/ 387 w 731"/>
                <a:gd name="T3" fmla="*/ 0 h 955"/>
                <a:gd name="T4" fmla="*/ 331 w 731"/>
                <a:gd name="T5" fmla="*/ 328 h 955"/>
                <a:gd name="T6" fmla="*/ 361 w 731"/>
                <a:gd name="T7" fmla="*/ 307 h 955"/>
                <a:gd name="T8" fmla="*/ 391 w 731"/>
                <a:gd name="T9" fmla="*/ 289 h 955"/>
                <a:gd name="T10" fmla="*/ 419 w 731"/>
                <a:gd name="T11" fmla="*/ 275 h 955"/>
                <a:gd name="T12" fmla="*/ 446 w 731"/>
                <a:gd name="T13" fmla="*/ 264 h 955"/>
                <a:gd name="T14" fmla="*/ 475 w 731"/>
                <a:gd name="T15" fmla="*/ 256 h 955"/>
                <a:gd name="T16" fmla="*/ 504 w 731"/>
                <a:gd name="T17" fmla="*/ 250 h 955"/>
                <a:gd name="T18" fmla="*/ 534 w 731"/>
                <a:gd name="T19" fmla="*/ 248 h 955"/>
                <a:gd name="T20" fmla="*/ 570 w 731"/>
                <a:gd name="T21" fmla="*/ 248 h 955"/>
                <a:gd name="T22" fmla="*/ 608 w 731"/>
                <a:gd name="T23" fmla="*/ 254 h 955"/>
                <a:gd name="T24" fmla="*/ 641 w 731"/>
                <a:gd name="T25" fmla="*/ 266 h 955"/>
                <a:gd name="T26" fmla="*/ 670 w 731"/>
                <a:gd name="T27" fmla="*/ 284 h 955"/>
                <a:gd name="T28" fmla="*/ 694 w 731"/>
                <a:gd name="T29" fmla="*/ 308 h 955"/>
                <a:gd name="T30" fmla="*/ 712 w 731"/>
                <a:gd name="T31" fmla="*/ 336 h 955"/>
                <a:gd name="T32" fmla="*/ 724 w 731"/>
                <a:gd name="T33" fmla="*/ 367 h 955"/>
                <a:gd name="T34" fmla="*/ 730 w 731"/>
                <a:gd name="T35" fmla="*/ 403 h 955"/>
                <a:gd name="T36" fmla="*/ 730 w 731"/>
                <a:gd name="T37" fmla="*/ 445 h 955"/>
                <a:gd name="T38" fmla="*/ 721 w 731"/>
                <a:gd name="T39" fmla="*/ 510 h 955"/>
                <a:gd name="T40" fmla="*/ 628 w 731"/>
                <a:gd name="T41" fmla="*/ 955 h 955"/>
                <a:gd name="T42" fmla="*/ 528 w 731"/>
                <a:gd name="T43" fmla="*/ 543 h 955"/>
                <a:gd name="T44" fmla="*/ 539 w 731"/>
                <a:gd name="T45" fmla="*/ 488 h 955"/>
                <a:gd name="T46" fmla="*/ 542 w 731"/>
                <a:gd name="T47" fmla="*/ 457 h 955"/>
                <a:gd name="T48" fmla="*/ 541 w 731"/>
                <a:gd name="T49" fmla="*/ 440 h 955"/>
                <a:gd name="T50" fmla="*/ 537 w 731"/>
                <a:gd name="T51" fmla="*/ 426 h 955"/>
                <a:gd name="T52" fmla="*/ 530 w 731"/>
                <a:gd name="T53" fmla="*/ 413 h 955"/>
                <a:gd name="T54" fmla="*/ 520 w 731"/>
                <a:gd name="T55" fmla="*/ 401 h 955"/>
                <a:gd name="T56" fmla="*/ 509 w 731"/>
                <a:gd name="T57" fmla="*/ 392 h 955"/>
                <a:gd name="T58" fmla="*/ 495 w 731"/>
                <a:gd name="T59" fmla="*/ 386 h 955"/>
                <a:gd name="T60" fmla="*/ 480 w 731"/>
                <a:gd name="T61" fmla="*/ 382 h 955"/>
                <a:gd name="T62" fmla="*/ 462 w 731"/>
                <a:gd name="T63" fmla="*/ 381 h 955"/>
                <a:gd name="T64" fmla="*/ 439 w 731"/>
                <a:gd name="T65" fmla="*/ 383 h 955"/>
                <a:gd name="T66" fmla="*/ 416 w 731"/>
                <a:gd name="T67" fmla="*/ 389 h 955"/>
                <a:gd name="T68" fmla="*/ 394 w 731"/>
                <a:gd name="T69" fmla="*/ 399 h 955"/>
                <a:gd name="T70" fmla="*/ 372 w 731"/>
                <a:gd name="T71" fmla="*/ 413 h 955"/>
                <a:gd name="T72" fmla="*/ 346 w 731"/>
                <a:gd name="T73" fmla="*/ 436 h 955"/>
                <a:gd name="T74" fmla="*/ 323 w 731"/>
                <a:gd name="T75" fmla="*/ 461 h 955"/>
                <a:gd name="T76" fmla="*/ 303 w 731"/>
                <a:gd name="T77" fmla="*/ 489 h 955"/>
                <a:gd name="T78" fmla="*/ 287 w 731"/>
                <a:gd name="T79" fmla="*/ 519 h 955"/>
                <a:gd name="T80" fmla="*/ 278 w 731"/>
                <a:gd name="T81" fmla="*/ 542 h 955"/>
                <a:gd name="T82" fmla="*/ 268 w 731"/>
                <a:gd name="T83" fmla="*/ 576 h 955"/>
                <a:gd name="T84" fmla="*/ 257 w 731"/>
                <a:gd name="T85" fmla="*/ 622 h 955"/>
                <a:gd name="T86" fmla="*/ 244 w 731"/>
                <a:gd name="T87" fmla="*/ 68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955">
                  <a:moveTo>
                    <a:pt x="187" y="955"/>
                  </a:moveTo>
                  <a:lnTo>
                    <a:pt x="0" y="955"/>
                  </a:lnTo>
                  <a:lnTo>
                    <a:pt x="200" y="0"/>
                  </a:lnTo>
                  <a:lnTo>
                    <a:pt x="387" y="0"/>
                  </a:lnTo>
                  <a:lnTo>
                    <a:pt x="315" y="340"/>
                  </a:lnTo>
                  <a:lnTo>
                    <a:pt x="331" y="328"/>
                  </a:lnTo>
                  <a:lnTo>
                    <a:pt x="346" y="317"/>
                  </a:lnTo>
                  <a:lnTo>
                    <a:pt x="361" y="307"/>
                  </a:lnTo>
                  <a:lnTo>
                    <a:pt x="376" y="298"/>
                  </a:lnTo>
                  <a:lnTo>
                    <a:pt x="391" y="289"/>
                  </a:lnTo>
                  <a:lnTo>
                    <a:pt x="405" y="282"/>
                  </a:lnTo>
                  <a:lnTo>
                    <a:pt x="419" y="275"/>
                  </a:lnTo>
                  <a:lnTo>
                    <a:pt x="433" y="269"/>
                  </a:lnTo>
                  <a:lnTo>
                    <a:pt x="446" y="264"/>
                  </a:lnTo>
                  <a:lnTo>
                    <a:pt x="461" y="260"/>
                  </a:lnTo>
                  <a:lnTo>
                    <a:pt x="475" y="256"/>
                  </a:lnTo>
                  <a:lnTo>
                    <a:pt x="489" y="253"/>
                  </a:lnTo>
                  <a:lnTo>
                    <a:pt x="504" y="250"/>
                  </a:lnTo>
                  <a:lnTo>
                    <a:pt x="519" y="249"/>
                  </a:lnTo>
                  <a:lnTo>
                    <a:pt x="534" y="248"/>
                  </a:lnTo>
                  <a:lnTo>
                    <a:pt x="550" y="247"/>
                  </a:lnTo>
                  <a:lnTo>
                    <a:pt x="570" y="248"/>
                  </a:lnTo>
                  <a:lnTo>
                    <a:pt x="589" y="250"/>
                  </a:lnTo>
                  <a:lnTo>
                    <a:pt x="608" y="254"/>
                  </a:lnTo>
                  <a:lnTo>
                    <a:pt x="625" y="259"/>
                  </a:lnTo>
                  <a:lnTo>
                    <a:pt x="641" y="266"/>
                  </a:lnTo>
                  <a:lnTo>
                    <a:pt x="656" y="275"/>
                  </a:lnTo>
                  <a:lnTo>
                    <a:pt x="670" y="284"/>
                  </a:lnTo>
                  <a:lnTo>
                    <a:pt x="682" y="296"/>
                  </a:lnTo>
                  <a:lnTo>
                    <a:pt x="694" y="308"/>
                  </a:lnTo>
                  <a:lnTo>
                    <a:pt x="704" y="321"/>
                  </a:lnTo>
                  <a:lnTo>
                    <a:pt x="712" y="336"/>
                  </a:lnTo>
                  <a:lnTo>
                    <a:pt x="719" y="351"/>
                  </a:lnTo>
                  <a:lnTo>
                    <a:pt x="724" y="367"/>
                  </a:lnTo>
                  <a:lnTo>
                    <a:pt x="728" y="385"/>
                  </a:lnTo>
                  <a:lnTo>
                    <a:pt x="730" y="403"/>
                  </a:lnTo>
                  <a:lnTo>
                    <a:pt x="731" y="422"/>
                  </a:lnTo>
                  <a:lnTo>
                    <a:pt x="730" y="445"/>
                  </a:lnTo>
                  <a:lnTo>
                    <a:pt x="727" y="475"/>
                  </a:lnTo>
                  <a:lnTo>
                    <a:pt x="721" y="510"/>
                  </a:lnTo>
                  <a:lnTo>
                    <a:pt x="713" y="550"/>
                  </a:lnTo>
                  <a:lnTo>
                    <a:pt x="628" y="955"/>
                  </a:lnTo>
                  <a:lnTo>
                    <a:pt x="442" y="955"/>
                  </a:lnTo>
                  <a:lnTo>
                    <a:pt x="528" y="543"/>
                  </a:lnTo>
                  <a:lnTo>
                    <a:pt x="534" y="512"/>
                  </a:lnTo>
                  <a:lnTo>
                    <a:pt x="539" y="488"/>
                  </a:lnTo>
                  <a:lnTo>
                    <a:pt x="541" y="469"/>
                  </a:lnTo>
                  <a:lnTo>
                    <a:pt x="542" y="457"/>
                  </a:lnTo>
                  <a:lnTo>
                    <a:pt x="542" y="448"/>
                  </a:lnTo>
                  <a:lnTo>
                    <a:pt x="541" y="440"/>
                  </a:lnTo>
                  <a:lnTo>
                    <a:pt x="539" y="433"/>
                  </a:lnTo>
                  <a:lnTo>
                    <a:pt x="537" y="426"/>
                  </a:lnTo>
                  <a:lnTo>
                    <a:pt x="534" y="419"/>
                  </a:lnTo>
                  <a:lnTo>
                    <a:pt x="530" y="413"/>
                  </a:lnTo>
                  <a:lnTo>
                    <a:pt x="525" y="407"/>
                  </a:lnTo>
                  <a:lnTo>
                    <a:pt x="520" y="401"/>
                  </a:lnTo>
                  <a:lnTo>
                    <a:pt x="515" y="397"/>
                  </a:lnTo>
                  <a:lnTo>
                    <a:pt x="509" y="392"/>
                  </a:lnTo>
                  <a:lnTo>
                    <a:pt x="502" y="389"/>
                  </a:lnTo>
                  <a:lnTo>
                    <a:pt x="495" y="386"/>
                  </a:lnTo>
                  <a:lnTo>
                    <a:pt x="488" y="384"/>
                  </a:lnTo>
                  <a:lnTo>
                    <a:pt x="480" y="382"/>
                  </a:lnTo>
                  <a:lnTo>
                    <a:pt x="471" y="381"/>
                  </a:lnTo>
                  <a:lnTo>
                    <a:pt x="462" y="381"/>
                  </a:lnTo>
                  <a:lnTo>
                    <a:pt x="450" y="381"/>
                  </a:lnTo>
                  <a:lnTo>
                    <a:pt x="439" y="383"/>
                  </a:lnTo>
                  <a:lnTo>
                    <a:pt x="427" y="385"/>
                  </a:lnTo>
                  <a:lnTo>
                    <a:pt x="416" y="389"/>
                  </a:lnTo>
                  <a:lnTo>
                    <a:pt x="405" y="393"/>
                  </a:lnTo>
                  <a:lnTo>
                    <a:pt x="394" y="399"/>
                  </a:lnTo>
                  <a:lnTo>
                    <a:pt x="383" y="406"/>
                  </a:lnTo>
                  <a:lnTo>
                    <a:pt x="372" y="413"/>
                  </a:lnTo>
                  <a:lnTo>
                    <a:pt x="359" y="424"/>
                  </a:lnTo>
                  <a:lnTo>
                    <a:pt x="346" y="436"/>
                  </a:lnTo>
                  <a:lnTo>
                    <a:pt x="334" y="448"/>
                  </a:lnTo>
                  <a:lnTo>
                    <a:pt x="323" y="461"/>
                  </a:lnTo>
                  <a:lnTo>
                    <a:pt x="313" y="474"/>
                  </a:lnTo>
                  <a:lnTo>
                    <a:pt x="303" y="489"/>
                  </a:lnTo>
                  <a:lnTo>
                    <a:pt x="295" y="503"/>
                  </a:lnTo>
                  <a:lnTo>
                    <a:pt x="287" y="519"/>
                  </a:lnTo>
                  <a:lnTo>
                    <a:pt x="283" y="529"/>
                  </a:lnTo>
                  <a:lnTo>
                    <a:pt x="278" y="542"/>
                  </a:lnTo>
                  <a:lnTo>
                    <a:pt x="274" y="557"/>
                  </a:lnTo>
                  <a:lnTo>
                    <a:pt x="268" y="576"/>
                  </a:lnTo>
                  <a:lnTo>
                    <a:pt x="263" y="598"/>
                  </a:lnTo>
                  <a:lnTo>
                    <a:pt x="257" y="622"/>
                  </a:lnTo>
                  <a:lnTo>
                    <a:pt x="251" y="650"/>
                  </a:lnTo>
                  <a:lnTo>
                    <a:pt x="244" y="680"/>
                  </a:lnTo>
                  <a:lnTo>
                    <a:pt x="187" y="95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p:cNvSpPr>
              <a:spLocks noEditPoints="1"/>
            </p:cNvSpPr>
            <p:nvPr/>
          </p:nvSpPr>
          <p:spPr bwMode="auto">
            <a:xfrm>
              <a:off x="1891" y="1559"/>
              <a:ext cx="66" cy="73"/>
            </a:xfrm>
            <a:custGeom>
              <a:avLst/>
              <a:gdLst>
                <a:gd name="T0" fmla="*/ 93 w 650"/>
                <a:gd name="T1" fmla="*/ 153 h 724"/>
                <a:gd name="T2" fmla="*/ 148 w 650"/>
                <a:gd name="T3" fmla="*/ 81 h 724"/>
                <a:gd name="T4" fmla="*/ 204 w 650"/>
                <a:gd name="T5" fmla="*/ 40 h 724"/>
                <a:gd name="T6" fmla="*/ 249 w 650"/>
                <a:gd name="T7" fmla="*/ 21 h 724"/>
                <a:gd name="T8" fmla="*/ 329 w 650"/>
                <a:gd name="T9" fmla="*/ 4 h 724"/>
                <a:gd name="T10" fmla="*/ 452 w 650"/>
                <a:gd name="T11" fmla="*/ 4 h 724"/>
                <a:gd name="T12" fmla="*/ 505 w 650"/>
                <a:gd name="T13" fmla="*/ 14 h 724"/>
                <a:gd name="T14" fmla="*/ 550 w 650"/>
                <a:gd name="T15" fmla="*/ 31 h 724"/>
                <a:gd name="T16" fmla="*/ 586 w 650"/>
                <a:gd name="T17" fmla="*/ 54 h 724"/>
                <a:gd name="T18" fmla="*/ 625 w 650"/>
                <a:gd name="T19" fmla="*/ 98 h 724"/>
                <a:gd name="T20" fmla="*/ 641 w 650"/>
                <a:gd name="T21" fmla="*/ 130 h 724"/>
                <a:gd name="T22" fmla="*/ 649 w 650"/>
                <a:gd name="T23" fmla="*/ 166 h 724"/>
                <a:gd name="T24" fmla="*/ 649 w 650"/>
                <a:gd name="T25" fmla="*/ 217 h 724"/>
                <a:gd name="T26" fmla="*/ 640 w 650"/>
                <a:gd name="T27" fmla="*/ 276 h 724"/>
                <a:gd name="T28" fmla="*/ 621 w 650"/>
                <a:gd name="T29" fmla="*/ 368 h 724"/>
                <a:gd name="T30" fmla="*/ 594 w 650"/>
                <a:gd name="T31" fmla="*/ 493 h 724"/>
                <a:gd name="T32" fmla="*/ 580 w 650"/>
                <a:gd name="T33" fmla="*/ 579 h 724"/>
                <a:gd name="T34" fmla="*/ 583 w 650"/>
                <a:gd name="T35" fmla="*/ 656 h 724"/>
                <a:gd name="T36" fmla="*/ 408 w 650"/>
                <a:gd name="T37" fmla="*/ 689 h 724"/>
                <a:gd name="T38" fmla="*/ 389 w 650"/>
                <a:gd name="T39" fmla="*/ 640 h 724"/>
                <a:gd name="T40" fmla="*/ 343 w 650"/>
                <a:gd name="T41" fmla="*/ 679 h 724"/>
                <a:gd name="T42" fmla="*/ 292 w 650"/>
                <a:gd name="T43" fmla="*/ 706 h 724"/>
                <a:gd name="T44" fmla="*/ 238 w 650"/>
                <a:gd name="T45" fmla="*/ 721 h 724"/>
                <a:gd name="T46" fmla="*/ 177 w 650"/>
                <a:gd name="T47" fmla="*/ 723 h 724"/>
                <a:gd name="T48" fmla="*/ 102 w 650"/>
                <a:gd name="T49" fmla="*/ 702 h 724"/>
                <a:gd name="T50" fmla="*/ 43 w 650"/>
                <a:gd name="T51" fmla="*/ 652 h 724"/>
                <a:gd name="T52" fmla="*/ 18 w 650"/>
                <a:gd name="T53" fmla="*/ 612 h 724"/>
                <a:gd name="T54" fmla="*/ 1 w 650"/>
                <a:gd name="T55" fmla="*/ 544 h 724"/>
                <a:gd name="T56" fmla="*/ 2 w 650"/>
                <a:gd name="T57" fmla="*/ 487 h 724"/>
                <a:gd name="T58" fmla="*/ 12 w 650"/>
                <a:gd name="T59" fmla="*/ 444 h 724"/>
                <a:gd name="T60" fmla="*/ 29 w 650"/>
                <a:gd name="T61" fmla="*/ 405 h 724"/>
                <a:gd name="T62" fmla="*/ 54 w 650"/>
                <a:gd name="T63" fmla="*/ 372 h 724"/>
                <a:gd name="T64" fmla="*/ 88 w 650"/>
                <a:gd name="T65" fmla="*/ 344 h 724"/>
                <a:gd name="T66" fmla="*/ 134 w 650"/>
                <a:gd name="T67" fmla="*/ 322 h 724"/>
                <a:gd name="T68" fmla="*/ 192 w 650"/>
                <a:gd name="T69" fmla="*/ 305 h 724"/>
                <a:gd name="T70" fmla="*/ 313 w 650"/>
                <a:gd name="T71" fmla="*/ 290 h 724"/>
                <a:gd name="T72" fmla="*/ 413 w 650"/>
                <a:gd name="T73" fmla="*/ 277 h 724"/>
                <a:gd name="T74" fmla="*/ 464 w 650"/>
                <a:gd name="T75" fmla="*/ 248 h 724"/>
                <a:gd name="T76" fmla="*/ 470 w 650"/>
                <a:gd name="T77" fmla="*/ 197 h 724"/>
                <a:gd name="T78" fmla="*/ 461 w 650"/>
                <a:gd name="T79" fmla="*/ 170 h 724"/>
                <a:gd name="T80" fmla="*/ 440 w 650"/>
                <a:gd name="T81" fmla="*/ 149 h 724"/>
                <a:gd name="T82" fmla="*/ 407 w 650"/>
                <a:gd name="T83" fmla="*/ 137 h 724"/>
                <a:gd name="T84" fmla="*/ 363 w 650"/>
                <a:gd name="T85" fmla="*/ 134 h 724"/>
                <a:gd name="T86" fmla="*/ 321 w 650"/>
                <a:gd name="T87" fmla="*/ 142 h 724"/>
                <a:gd name="T88" fmla="*/ 289 w 650"/>
                <a:gd name="T89" fmla="*/ 160 h 724"/>
                <a:gd name="T90" fmla="*/ 267 w 650"/>
                <a:gd name="T91" fmla="*/ 187 h 724"/>
                <a:gd name="T92" fmla="*/ 434 w 650"/>
                <a:gd name="T93" fmla="*/ 385 h 724"/>
                <a:gd name="T94" fmla="*/ 390 w 650"/>
                <a:gd name="T95" fmla="*/ 394 h 724"/>
                <a:gd name="T96" fmla="*/ 274 w 650"/>
                <a:gd name="T97" fmla="*/ 414 h 724"/>
                <a:gd name="T98" fmla="*/ 206 w 650"/>
                <a:gd name="T99" fmla="*/ 443 h 724"/>
                <a:gd name="T100" fmla="*/ 183 w 650"/>
                <a:gd name="T101" fmla="*/ 470 h 724"/>
                <a:gd name="T102" fmla="*/ 176 w 650"/>
                <a:gd name="T103" fmla="*/ 506 h 724"/>
                <a:gd name="T104" fmla="*/ 182 w 650"/>
                <a:gd name="T105" fmla="*/ 536 h 724"/>
                <a:gd name="T106" fmla="*/ 199 w 650"/>
                <a:gd name="T107" fmla="*/ 561 h 724"/>
                <a:gd name="T108" fmla="*/ 226 w 650"/>
                <a:gd name="T109" fmla="*/ 578 h 724"/>
                <a:gd name="T110" fmla="*/ 261 w 650"/>
                <a:gd name="T111" fmla="*/ 583 h 724"/>
                <a:gd name="T112" fmla="*/ 302 w 650"/>
                <a:gd name="T113" fmla="*/ 578 h 724"/>
                <a:gd name="T114" fmla="*/ 340 w 650"/>
                <a:gd name="T115" fmla="*/ 563 h 724"/>
                <a:gd name="T116" fmla="*/ 373 w 650"/>
                <a:gd name="T117" fmla="*/ 540 h 724"/>
                <a:gd name="T118" fmla="*/ 396 w 650"/>
                <a:gd name="T119" fmla="*/ 510 h 724"/>
                <a:gd name="T120" fmla="*/ 414 w 650"/>
                <a:gd name="T121" fmla="*/ 469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0" h="724">
                  <a:moveTo>
                    <a:pt x="257" y="212"/>
                  </a:moveTo>
                  <a:lnTo>
                    <a:pt x="75" y="197"/>
                  </a:lnTo>
                  <a:lnTo>
                    <a:pt x="83" y="174"/>
                  </a:lnTo>
                  <a:lnTo>
                    <a:pt x="93" y="153"/>
                  </a:lnTo>
                  <a:lnTo>
                    <a:pt x="105" y="133"/>
                  </a:lnTo>
                  <a:lnTo>
                    <a:pt x="118" y="115"/>
                  </a:lnTo>
                  <a:lnTo>
                    <a:pt x="132" y="97"/>
                  </a:lnTo>
                  <a:lnTo>
                    <a:pt x="148" y="81"/>
                  </a:lnTo>
                  <a:lnTo>
                    <a:pt x="165" y="66"/>
                  </a:lnTo>
                  <a:lnTo>
                    <a:pt x="184" y="52"/>
                  </a:lnTo>
                  <a:lnTo>
                    <a:pt x="194" y="46"/>
                  </a:lnTo>
                  <a:lnTo>
                    <a:pt x="204" y="40"/>
                  </a:lnTo>
                  <a:lnTo>
                    <a:pt x="215" y="35"/>
                  </a:lnTo>
                  <a:lnTo>
                    <a:pt x="226" y="30"/>
                  </a:lnTo>
                  <a:lnTo>
                    <a:pt x="237" y="25"/>
                  </a:lnTo>
                  <a:lnTo>
                    <a:pt x="249" y="21"/>
                  </a:lnTo>
                  <a:lnTo>
                    <a:pt x="261" y="17"/>
                  </a:lnTo>
                  <a:lnTo>
                    <a:pt x="274" y="13"/>
                  </a:lnTo>
                  <a:lnTo>
                    <a:pt x="301" y="8"/>
                  </a:lnTo>
                  <a:lnTo>
                    <a:pt x="329" y="4"/>
                  </a:lnTo>
                  <a:lnTo>
                    <a:pt x="358" y="1"/>
                  </a:lnTo>
                  <a:lnTo>
                    <a:pt x="390" y="0"/>
                  </a:lnTo>
                  <a:lnTo>
                    <a:pt x="422" y="1"/>
                  </a:lnTo>
                  <a:lnTo>
                    <a:pt x="452" y="4"/>
                  </a:lnTo>
                  <a:lnTo>
                    <a:pt x="466" y="6"/>
                  </a:lnTo>
                  <a:lnTo>
                    <a:pt x="480" y="8"/>
                  </a:lnTo>
                  <a:lnTo>
                    <a:pt x="493" y="11"/>
                  </a:lnTo>
                  <a:lnTo>
                    <a:pt x="505" y="14"/>
                  </a:lnTo>
                  <a:lnTo>
                    <a:pt x="517" y="17"/>
                  </a:lnTo>
                  <a:lnTo>
                    <a:pt x="529" y="21"/>
                  </a:lnTo>
                  <a:lnTo>
                    <a:pt x="540" y="26"/>
                  </a:lnTo>
                  <a:lnTo>
                    <a:pt x="550" y="31"/>
                  </a:lnTo>
                  <a:lnTo>
                    <a:pt x="560" y="36"/>
                  </a:lnTo>
                  <a:lnTo>
                    <a:pt x="569" y="42"/>
                  </a:lnTo>
                  <a:lnTo>
                    <a:pt x="578" y="48"/>
                  </a:lnTo>
                  <a:lnTo>
                    <a:pt x="586" y="54"/>
                  </a:lnTo>
                  <a:lnTo>
                    <a:pt x="601" y="68"/>
                  </a:lnTo>
                  <a:lnTo>
                    <a:pt x="614" y="82"/>
                  </a:lnTo>
                  <a:lnTo>
                    <a:pt x="620" y="90"/>
                  </a:lnTo>
                  <a:lnTo>
                    <a:pt x="625" y="98"/>
                  </a:lnTo>
                  <a:lnTo>
                    <a:pt x="630" y="106"/>
                  </a:lnTo>
                  <a:lnTo>
                    <a:pt x="634" y="114"/>
                  </a:lnTo>
                  <a:lnTo>
                    <a:pt x="638" y="122"/>
                  </a:lnTo>
                  <a:lnTo>
                    <a:pt x="641" y="130"/>
                  </a:lnTo>
                  <a:lnTo>
                    <a:pt x="644" y="139"/>
                  </a:lnTo>
                  <a:lnTo>
                    <a:pt x="646" y="148"/>
                  </a:lnTo>
                  <a:lnTo>
                    <a:pt x="648" y="157"/>
                  </a:lnTo>
                  <a:lnTo>
                    <a:pt x="649" y="166"/>
                  </a:lnTo>
                  <a:lnTo>
                    <a:pt x="650" y="175"/>
                  </a:lnTo>
                  <a:lnTo>
                    <a:pt x="650" y="185"/>
                  </a:lnTo>
                  <a:lnTo>
                    <a:pt x="650" y="201"/>
                  </a:lnTo>
                  <a:lnTo>
                    <a:pt x="649" y="217"/>
                  </a:lnTo>
                  <a:lnTo>
                    <a:pt x="647" y="234"/>
                  </a:lnTo>
                  <a:lnTo>
                    <a:pt x="645" y="251"/>
                  </a:lnTo>
                  <a:lnTo>
                    <a:pt x="643" y="262"/>
                  </a:lnTo>
                  <a:lnTo>
                    <a:pt x="640" y="276"/>
                  </a:lnTo>
                  <a:lnTo>
                    <a:pt x="637" y="294"/>
                  </a:lnTo>
                  <a:lnTo>
                    <a:pt x="632" y="315"/>
                  </a:lnTo>
                  <a:lnTo>
                    <a:pt x="627" y="340"/>
                  </a:lnTo>
                  <a:lnTo>
                    <a:pt x="621" y="368"/>
                  </a:lnTo>
                  <a:lnTo>
                    <a:pt x="614" y="400"/>
                  </a:lnTo>
                  <a:lnTo>
                    <a:pt x="606" y="436"/>
                  </a:lnTo>
                  <a:lnTo>
                    <a:pt x="600" y="466"/>
                  </a:lnTo>
                  <a:lnTo>
                    <a:pt x="594" y="493"/>
                  </a:lnTo>
                  <a:lnTo>
                    <a:pt x="589" y="518"/>
                  </a:lnTo>
                  <a:lnTo>
                    <a:pt x="585" y="541"/>
                  </a:lnTo>
                  <a:lnTo>
                    <a:pt x="582" y="561"/>
                  </a:lnTo>
                  <a:lnTo>
                    <a:pt x="580" y="579"/>
                  </a:lnTo>
                  <a:lnTo>
                    <a:pt x="579" y="595"/>
                  </a:lnTo>
                  <a:lnTo>
                    <a:pt x="579" y="609"/>
                  </a:lnTo>
                  <a:lnTo>
                    <a:pt x="580" y="632"/>
                  </a:lnTo>
                  <a:lnTo>
                    <a:pt x="583" y="656"/>
                  </a:lnTo>
                  <a:lnTo>
                    <a:pt x="587" y="682"/>
                  </a:lnTo>
                  <a:lnTo>
                    <a:pt x="594" y="708"/>
                  </a:lnTo>
                  <a:lnTo>
                    <a:pt x="413" y="708"/>
                  </a:lnTo>
                  <a:lnTo>
                    <a:pt x="408" y="689"/>
                  </a:lnTo>
                  <a:lnTo>
                    <a:pt x="404" y="670"/>
                  </a:lnTo>
                  <a:lnTo>
                    <a:pt x="401" y="649"/>
                  </a:lnTo>
                  <a:lnTo>
                    <a:pt x="399" y="629"/>
                  </a:lnTo>
                  <a:lnTo>
                    <a:pt x="389" y="640"/>
                  </a:lnTo>
                  <a:lnTo>
                    <a:pt x="378" y="650"/>
                  </a:lnTo>
                  <a:lnTo>
                    <a:pt x="367" y="661"/>
                  </a:lnTo>
                  <a:lnTo>
                    <a:pt x="355" y="670"/>
                  </a:lnTo>
                  <a:lnTo>
                    <a:pt x="343" y="679"/>
                  </a:lnTo>
                  <a:lnTo>
                    <a:pt x="331" y="686"/>
                  </a:lnTo>
                  <a:lnTo>
                    <a:pt x="318" y="693"/>
                  </a:lnTo>
                  <a:lnTo>
                    <a:pt x="305" y="700"/>
                  </a:lnTo>
                  <a:lnTo>
                    <a:pt x="292" y="706"/>
                  </a:lnTo>
                  <a:lnTo>
                    <a:pt x="278" y="710"/>
                  </a:lnTo>
                  <a:lnTo>
                    <a:pt x="265" y="715"/>
                  </a:lnTo>
                  <a:lnTo>
                    <a:pt x="252" y="718"/>
                  </a:lnTo>
                  <a:lnTo>
                    <a:pt x="238" y="721"/>
                  </a:lnTo>
                  <a:lnTo>
                    <a:pt x="225" y="723"/>
                  </a:lnTo>
                  <a:lnTo>
                    <a:pt x="211" y="724"/>
                  </a:lnTo>
                  <a:lnTo>
                    <a:pt x="198" y="724"/>
                  </a:lnTo>
                  <a:lnTo>
                    <a:pt x="177" y="723"/>
                  </a:lnTo>
                  <a:lnTo>
                    <a:pt x="157" y="721"/>
                  </a:lnTo>
                  <a:lnTo>
                    <a:pt x="138" y="716"/>
                  </a:lnTo>
                  <a:lnTo>
                    <a:pt x="119" y="710"/>
                  </a:lnTo>
                  <a:lnTo>
                    <a:pt x="102" y="702"/>
                  </a:lnTo>
                  <a:lnTo>
                    <a:pt x="86" y="693"/>
                  </a:lnTo>
                  <a:lnTo>
                    <a:pt x="71" y="681"/>
                  </a:lnTo>
                  <a:lnTo>
                    <a:pt x="56" y="668"/>
                  </a:lnTo>
                  <a:lnTo>
                    <a:pt x="43" y="652"/>
                  </a:lnTo>
                  <a:lnTo>
                    <a:pt x="32" y="637"/>
                  </a:lnTo>
                  <a:lnTo>
                    <a:pt x="27" y="629"/>
                  </a:lnTo>
                  <a:lnTo>
                    <a:pt x="22" y="620"/>
                  </a:lnTo>
                  <a:lnTo>
                    <a:pt x="18" y="612"/>
                  </a:lnTo>
                  <a:lnTo>
                    <a:pt x="14" y="603"/>
                  </a:lnTo>
                  <a:lnTo>
                    <a:pt x="8" y="584"/>
                  </a:lnTo>
                  <a:lnTo>
                    <a:pt x="4" y="565"/>
                  </a:lnTo>
                  <a:lnTo>
                    <a:pt x="1" y="544"/>
                  </a:lnTo>
                  <a:lnTo>
                    <a:pt x="0" y="522"/>
                  </a:lnTo>
                  <a:lnTo>
                    <a:pt x="0" y="510"/>
                  </a:lnTo>
                  <a:lnTo>
                    <a:pt x="1" y="498"/>
                  </a:lnTo>
                  <a:lnTo>
                    <a:pt x="2" y="487"/>
                  </a:lnTo>
                  <a:lnTo>
                    <a:pt x="4" y="475"/>
                  </a:lnTo>
                  <a:lnTo>
                    <a:pt x="6" y="464"/>
                  </a:lnTo>
                  <a:lnTo>
                    <a:pt x="9" y="454"/>
                  </a:lnTo>
                  <a:lnTo>
                    <a:pt x="12" y="444"/>
                  </a:lnTo>
                  <a:lnTo>
                    <a:pt x="16" y="433"/>
                  </a:lnTo>
                  <a:lnTo>
                    <a:pt x="20" y="424"/>
                  </a:lnTo>
                  <a:lnTo>
                    <a:pt x="24" y="414"/>
                  </a:lnTo>
                  <a:lnTo>
                    <a:pt x="29" y="405"/>
                  </a:lnTo>
                  <a:lnTo>
                    <a:pt x="35" y="396"/>
                  </a:lnTo>
                  <a:lnTo>
                    <a:pt x="41" y="388"/>
                  </a:lnTo>
                  <a:lnTo>
                    <a:pt x="47" y="380"/>
                  </a:lnTo>
                  <a:lnTo>
                    <a:pt x="54" y="372"/>
                  </a:lnTo>
                  <a:lnTo>
                    <a:pt x="62" y="364"/>
                  </a:lnTo>
                  <a:lnTo>
                    <a:pt x="70" y="357"/>
                  </a:lnTo>
                  <a:lnTo>
                    <a:pt x="78" y="350"/>
                  </a:lnTo>
                  <a:lnTo>
                    <a:pt x="88" y="344"/>
                  </a:lnTo>
                  <a:lnTo>
                    <a:pt x="98" y="338"/>
                  </a:lnTo>
                  <a:lnTo>
                    <a:pt x="109" y="332"/>
                  </a:lnTo>
                  <a:lnTo>
                    <a:pt x="121" y="327"/>
                  </a:lnTo>
                  <a:lnTo>
                    <a:pt x="134" y="322"/>
                  </a:lnTo>
                  <a:lnTo>
                    <a:pt x="147" y="317"/>
                  </a:lnTo>
                  <a:lnTo>
                    <a:pt x="161" y="313"/>
                  </a:lnTo>
                  <a:lnTo>
                    <a:pt x="176" y="309"/>
                  </a:lnTo>
                  <a:lnTo>
                    <a:pt x="192" y="305"/>
                  </a:lnTo>
                  <a:lnTo>
                    <a:pt x="208" y="302"/>
                  </a:lnTo>
                  <a:lnTo>
                    <a:pt x="243" y="297"/>
                  </a:lnTo>
                  <a:lnTo>
                    <a:pt x="281" y="293"/>
                  </a:lnTo>
                  <a:lnTo>
                    <a:pt x="313" y="290"/>
                  </a:lnTo>
                  <a:lnTo>
                    <a:pt x="342" y="287"/>
                  </a:lnTo>
                  <a:lnTo>
                    <a:pt x="368" y="284"/>
                  </a:lnTo>
                  <a:lnTo>
                    <a:pt x="392" y="281"/>
                  </a:lnTo>
                  <a:lnTo>
                    <a:pt x="413" y="277"/>
                  </a:lnTo>
                  <a:lnTo>
                    <a:pt x="431" y="274"/>
                  </a:lnTo>
                  <a:lnTo>
                    <a:pt x="446" y="270"/>
                  </a:lnTo>
                  <a:lnTo>
                    <a:pt x="459" y="266"/>
                  </a:lnTo>
                  <a:lnTo>
                    <a:pt x="464" y="248"/>
                  </a:lnTo>
                  <a:lnTo>
                    <a:pt x="468" y="231"/>
                  </a:lnTo>
                  <a:lnTo>
                    <a:pt x="470" y="217"/>
                  </a:lnTo>
                  <a:lnTo>
                    <a:pt x="471" y="204"/>
                  </a:lnTo>
                  <a:lnTo>
                    <a:pt x="470" y="197"/>
                  </a:lnTo>
                  <a:lnTo>
                    <a:pt x="469" y="190"/>
                  </a:lnTo>
                  <a:lnTo>
                    <a:pt x="467" y="183"/>
                  </a:lnTo>
                  <a:lnTo>
                    <a:pt x="465" y="176"/>
                  </a:lnTo>
                  <a:lnTo>
                    <a:pt x="461" y="170"/>
                  </a:lnTo>
                  <a:lnTo>
                    <a:pt x="457" y="165"/>
                  </a:lnTo>
                  <a:lnTo>
                    <a:pt x="452" y="159"/>
                  </a:lnTo>
                  <a:lnTo>
                    <a:pt x="447" y="154"/>
                  </a:lnTo>
                  <a:lnTo>
                    <a:pt x="440" y="149"/>
                  </a:lnTo>
                  <a:lnTo>
                    <a:pt x="433" y="145"/>
                  </a:lnTo>
                  <a:lnTo>
                    <a:pt x="425" y="142"/>
                  </a:lnTo>
                  <a:lnTo>
                    <a:pt x="417" y="139"/>
                  </a:lnTo>
                  <a:lnTo>
                    <a:pt x="407" y="137"/>
                  </a:lnTo>
                  <a:lnTo>
                    <a:pt x="397" y="135"/>
                  </a:lnTo>
                  <a:lnTo>
                    <a:pt x="387" y="134"/>
                  </a:lnTo>
                  <a:lnTo>
                    <a:pt x="375" y="134"/>
                  </a:lnTo>
                  <a:lnTo>
                    <a:pt x="363" y="134"/>
                  </a:lnTo>
                  <a:lnTo>
                    <a:pt x="351" y="135"/>
                  </a:lnTo>
                  <a:lnTo>
                    <a:pt x="341" y="137"/>
                  </a:lnTo>
                  <a:lnTo>
                    <a:pt x="330" y="139"/>
                  </a:lnTo>
                  <a:lnTo>
                    <a:pt x="321" y="142"/>
                  </a:lnTo>
                  <a:lnTo>
                    <a:pt x="312" y="145"/>
                  </a:lnTo>
                  <a:lnTo>
                    <a:pt x="304" y="149"/>
                  </a:lnTo>
                  <a:lnTo>
                    <a:pt x="296" y="154"/>
                  </a:lnTo>
                  <a:lnTo>
                    <a:pt x="289" y="160"/>
                  </a:lnTo>
                  <a:lnTo>
                    <a:pt x="283" y="166"/>
                  </a:lnTo>
                  <a:lnTo>
                    <a:pt x="277" y="172"/>
                  </a:lnTo>
                  <a:lnTo>
                    <a:pt x="272" y="179"/>
                  </a:lnTo>
                  <a:lnTo>
                    <a:pt x="267" y="187"/>
                  </a:lnTo>
                  <a:lnTo>
                    <a:pt x="263" y="195"/>
                  </a:lnTo>
                  <a:lnTo>
                    <a:pt x="260" y="203"/>
                  </a:lnTo>
                  <a:lnTo>
                    <a:pt x="257" y="212"/>
                  </a:lnTo>
                  <a:close/>
                  <a:moveTo>
                    <a:pt x="434" y="385"/>
                  </a:moveTo>
                  <a:lnTo>
                    <a:pt x="425" y="387"/>
                  </a:lnTo>
                  <a:lnTo>
                    <a:pt x="415" y="390"/>
                  </a:lnTo>
                  <a:lnTo>
                    <a:pt x="403" y="392"/>
                  </a:lnTo>
                  <a:lnTo>
                    <a:pt x="390" y="394"/>
                  </a:lnTo>
                  <a:lnTo>
                    <a:pt x="356" y="398"/>
                  </a:lnTo>
                  <a:lnTo>
                    <a:pt x="325" y="403"/>
                  </a:lnTo>
                  <a:lnTo>
                    <a:pt x="298" y="409"/>
                  </a:lnTo>
                  <a:lnTo>
                    <a:pt x="274" y="414"/>
                  </a:lnTo>
                  <a:lnTo>
                    <a:pt x="252" y="421"/>
                  </a:lnTo>
                  <a:lnTo>
                    <a:pt x="234" y="428"/>
                  </a:lnTo>
                  <a:lnTo>
                    <a:pt x="218" y="435"/>
                  </a:lnTo>
                  <a:lnTo>
                    <a:pt x="206" y="443"/>
                  </a:lnTo>
                  <a:lnTo>
                    <a:pt x="199" y="449"/>
                  </a:lnTo>
                  <a:lnTo>
                    <a:pt x="193" y="456"/>
                  </a:lnTo>
                  <a:lnTo>
                    <a:pt x="188" y="463"/>
                  </a:lnTo>
                  <a:lnTo>
                    <a:pt x="183" y="470"/>
                  </a:lnTo>
                  <a:lnTo>
                    <a:pt x="180" y="479"/>
                  </a:lnTo>
                  <a:lnTo>
                    <a:pt x="178" y="487"/>
                  </a:lnTo>
                  <a:lnTo>
                    <a:pt x="176" y="496"/>
                  </a:lnTo>
                  <a:lnTo>
                    <a:pt x="176" y="506"/>
                  </a:lnTo>
                  <a:lnTo>
                    <a:pt x="176" y="514"/>
                  </a:lnTo>
                  <a:lnTo>
                    <a:pt x="177" y="522"/>
                  </a:lnTo>
                  <a:lnTo>
                    <a:pt x="179" y="529"/>
                  </a:lnTo>
                  <a:lnTo>
                    <a:pt x="182" y="536"/>
                  </a:lnTo>
                  <a:lnTo>
                    <a:pt x="185" y="543"/>
                  </a:lnTo>
                  <a:lnTo>
                    <a:pt x="189" y="549"/>
                  </a:lnTo>
                  <a:lnTo>
                    <a:pt x="194" y="555"/>
                  </a:lnTo>
                  <a:lnTo>
                    <a:pt x="199" y="561"/>
                  </a:lnTo>
                  <a:lnTo>
                    <a:pt x="205" y="566"/>
                  </a:lnTo>
                  <a:lnTo>
                    <a:pt x="212" y="571"/>
                  </a:lnTo>
                  <a:lnTo>
                    <a:pt x="219" y="575"/>
                  </a:lnTo>
                  <a:lnTo>
                    <a:pt x="226" y="578"/>
                  </a:lnTo>
                  <a:lnTo>
                    <a:pt x="234" y="580"/>
                  </a:lnTo>
                  <a:lnTo>
                    <a:pt x="243" y="582"/>
                  </a:lnTo>
                  <a:lnTo>
                    <a:pt x="251" y="583"/>
                  </a:lnTo>
                  <a:lnTo>
                    <a:pt x="261" y="583"/>
                  </a:lnTo>
                  <a:lnTo>
                    <a:pt x="271" y="583"/>
                  </a:lnTo>
                  <a:lnTo>
                    <a:pt x="282" y="582"/>
                  </a:lnTo>
                  <a:lnTo>
                    <a:pt x="292" y="581"/>
                  </a:lnTo>
                  <a:lnTo>
                    <a:pt x="302" y="578"/>
                  </a:lnTo>
                  <a:lnTo>
                    <a:pt x="312" y="575"/>
                  </a:lnTo>
                  <a:lnTo>
                    <a:pt x="321" y="572"/>
                  </a:lnTo>
                  <a:lnTo>
                    <a:pt x="331" y="568"/>
                  </a:lnTo>
                  <a:lnTo>
                    <a:pt x="340" y="563"/>
                  </a:lnTo>
                  <a:lnTo>
                    <a:pt x="349" y="558"/>
                  </a:lnTo>
                  <a:lnTo>
                    <a:pt x="358" y="552"/>
                  </a:lnTo>
                  <a:lnTo>
                    <a:pt x="366" y="546"/>
                  </a:lnTo>
                  <a:lnTo>
                    <a:pt x="373" y="540"/>
                  </a:lnTo>
                  <a:lnTo>
                    <a:pt x="380" y="533"/>
                  </a:lnTo>
                  <a:lnTo>
                    <a:pt x="386" y="526"/>
                  </a:lnTo>
                  <a:lnTo>
                    <a:pt x="391" y="518"/>
                  </a:lnTo>
                  <a:lnTo>
                    <a:pt x="396" y="510"/>
                  </a:lnTo>
                  <a:lnTo>
                    <a:pt x="401" y="502"/>
                  </a:lnTo>
                  <a:lnTo>
                    <a:pt x="405" y="492"/>
                  </a:lnTo>
                  <a:lnTo>
                    <a:pt x="410" y="481"/>
                  </a:lnTo>
                  <a:lnTo>
                    <a:pt x="414" y="469"/>
                  </a:lnTo>
                  <a:lnTo>
                    <a:pt x="422" y="442"/>
                  </a:lnTo>
                  <a:lnTo>
                    <a:pt x="429" y="410"/>
                  </a:lnTo>
                  <a:lnTo>
                    <a:pt x="434" y="38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1964" y="1559"/>
              <a:ext cx="73" cy="71"/>
            </a:xfrm>
            <a:custGeom>
              <a:avLst/>
              <a:gdLst>
                <a:gd name="T0" fmla="*/ 322 w 732"/>
                <a:gd name="T1" fmla="*/ 17 h 708"/>
                <a:gd name="T2" fmla="*/ 321 w 732"/>
                <a:gd name="T3" fmla="*/ 93 h 708"/>
                <a:gd name="T4" fmla="*/ 353 w 732"/>
                <a:gd name="T5" fmla="*/ 68 h 708"/>
                <a:gd name="T6" fmla="*/ 384 w 732"/>
                <a:gd name="T7" fmla="*/ 48 h 708"/>
                <a:gd name="T8" fmla="*/ 413 w 732"/>
                <a:gd name="T9" fmla="*/ 31 h 708"/>
                <a:gd name="T10" fmla="*/ 442 w 732"/>
                <a:gd name="T11" fmla="*/ 19 h 708"/>
                <a:gd name="T12" fmla="*/ 472 w 732"/>
                <a:gd name="T13" fmla="*/ 10 h 708"/>
                <a:gd name="T14" fmla="*/ 502 w 732"/>
                <a:gd name="T15" fmla="*/ 4 h 708"/>
                <a:gd name="T16" fmla="*/ 533 w 732"/>
                <a:gd name="T17" fmla="*/ 1 h 708"/>
                <a:gd name="T18" fmla="*/ 570 w 732"/>
                <a:gd name="T19" fmla="*/ 1 h 708"/>
                <a:gd name="T20" fmla="*/ 608 w 732"/>
                <a:gd name="T21" fmla="*/ 7 h 708"/>
                <a:gd name="T22" fmla="*/ 641 w 732"/>
                <a:gd name="T23" fmla="*/ 19 h 708"/>
                <a:gd name="T24" fmla="*/ 670 w 732"/>
                <a:gd name="T25" fmla="*/ 38 h 708"/>
                <a:gd name="T26" fmla="*/ 695 w 732"/>
                <a:gd name="T27" fmla="*/ 62 h 708"/>
                <a:gd name="T28" fmla="*/ 713 w 732"/>
                <a:gd name="T29" fmla="*/ 90 h 708"/>
                <a:gd name="T30" fmla="*/ 726 w 732"/>
                <a:gd name="T31" fmla="*/ 123 h 708"/>
                <a:gd name="T32" fmla="*/ 732 w 732"/>
                <a:gd name="T33" fmla="*/ 159 h 708"/>
                <a:gd name="T34" fmla="*/ 731 w 732"/>
                <a:gd name="T35" fmla="*/ 201 h 708"/>
                <a:gd name="T36" fmla="*/ 720 w 732"/>
                <a:gd name="T37" fmla="*/ 270 h 708"/>
                <a:gd name="T38" fmla="*/ 630 w 732"/>
                <a:gd name="T39" fmla="*/ 708 h 708"/>
                <a:gd name="T40" fmla="*/ 525 w 732"/>
                <a:gd name="T41" fmla="*/ 315 h 708"/>
                <a:gd name="T42" fmla="*/ 539 w 732"/>
                <a:gd name="T43" fmla="*/ 245 h 708"/>
                <a:gd name="T44" fmla="*/ 543 w 732"/>
                <a:gd name="T45" fmla="*/ 210 h 708"/>
                <a:gd name="T46" fmla="*/ 542 w 732"/>
                <a:gd name="T47" fmla="*/ 193 h 708"/>
                <a:gd name="T48" fmla="*/ 538 w 732"/>
                <a:gd name="T49" fmla="*/ 178 h 708"/>
                <a:gd name="T50" fmla="*/ 531 w 732"/>
                <a:gd name="T51" fmla="*/ 165 h 708"/>
                <a:gd name="T52" fmla="*/ 522 w 732"/>
                <a:gd name="T53" fmla="*/ 154 h 708"/>
                <a:gd name="T54" fmla="*/ 511 w 732"/>
                <a:gd name="T55" fmla="*/ 145 h 708"/>
                <a:gd name="T56" fmla="*/ 497 w 732"/>
                <a:gd name="T57" fmla="*/ 139 h 708"/>
                <a:gd name="T58" fmla="*/ 481 w 732"/>
                <a:gd name="T59" fmla="*/ 135 h 708"/>
                <a:gd name="T60" fmla="*/ 463 w 732"/>
                <a:gd name="T61" fmla="*/ 134 h 708"/>
                <a:gd name="T62" fmla="*/ 442 w 732"/>
                <a:gd name="T63" fmla="*/ 136 h 708"/>
                <a:gd name="T64" fmla="*/ 420 w 732"/>
                <a:gd name="T65" fmla="*/ 142 h 708"/>
                <a:gd name="T66" fmla="*/ 397 w 732"/>
                <a:gd name="T67" fmla="*/ 153 h 708"/>
                <a:gd name="T68" fmla="*/ 372 w 732"/>
                <a:gd name="T69" fmla="*/ 168 h 708"/>
                <a:gd name="T70" fmla="*/ 349 w 732"/>
                <a:gd name="T71" fmla="*/ 187 h 708"/>
                <a:gd name="T72" fmla="*/ 328 w 732"/>
                <a:gd name="T73" fmla="*/ 208 h 708"/>
                <a:gd name="T74" fmla="*/ 309 w 732"/>
                <a:gd name="T75" fmla="*/ 232 h 708"/>
                <a:gd name="T76" fmla="*/ 294 w 732"/>
                <a:gd name="T77" fmla="*/ 259 h 708"/>
                <a:gd name="T78" fmla="*/ 283 w 732"/>
                <a:gd name="T79" fmla="*/ 285 h 708"/>
                <a:gd name="T80" fmla="*/ 272 w 732"/>
                <a:gd name="T81" fmla="*/ 320 h 708"/>
                <a:gd name="T82" fmla="*/ 260 w 732"/>
                <a:gd name="T83" fmla="*/ 367 h 708"/>
                <a:gd name="T84" fmla="*/ 247 w 732"/>
                <a:gd name="T85" fmla="*/ 424 h 708"/>
                <a:gd name="T86" fmla="*/ 0 w 732"/>
                <a:gd name="T8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2" h="708">
                  <a:moveTo>
                    <a:pt x="144" y="17"/>
                  </a:moveTo>
                  <a:lnTo>
                    <a:pt x="322" y="17"/>
                  </a:lnTo>
                  <a:lnTo>
                    <a:pt x="304" y="106"/>
                  </a:lnTo>
                  <a:lnTo>
                    <a:pt x="321" y="93"/>
                  </a:lnTo>
                  <a:lnTo>
                    <a:pt x="337" y="80"/>
                  </a:lnTo>
                  <a:lnTo>
                    <a:pt x="353" y="68"/>
                  </a:lnTo>
                  <a:lnTo>
                    <a:pt x="368" y="57"/>
                  </a:lnTo>
                  <a:lnTo>
                    <a:pt x="384" y="48"/>
                  </a:lnTo>
                  <a:lnTo>
                    <a:pt x="399" y="39"/>
                  </a:lnTo>
                  <a:lnTo>
                    <a:pt x="413" y="31"/>
                  </a:lnTo>
                  <a:lnTo>
                    <a:pt x="428" y="25"/>
                  </a:lnTo>
                  <a:lnTo>
                    <a:pt x="442" y="19"/>
                  </a:lnTo>
                  <a:lnTo>
                    <a:pt x="457" y="14"/>
                  </a:lnTo>
                  <a:lnTo>
                    <a:pt x="472" y="10"/>
                  </a:lnTo>
                  <a:lnTo>
                    <a:pt x="487" y="7"/>
                  </a:lnTo>
                  <a:lnTo>
                    <a:pt x="502" y="4"/>
                  </a:lnTo>
                  <a:lnTo>
                    <a:pt x="518" y="2"/>
                  </a:lnTo>
                  <a:lnTo>
                    <a:pt x="533" y="1"/>
                  </a:lnTo>
                  <a:lnTo>
                    <a:pt x="549" y="0"/>
                  </a:lnTo>
                  <a:lnTo>
                    <a:pt x="570" y="1"/>
                  </a:lnTo>
                  <a:lnTo>
                    <a:pt x="589" y="3"/>
                  </a:lnTo>
                  <a:lnTo>
                    <a:pt x="608" y="7"/>
                  </a:lnTo>
                  <a:lnTo>
                    <a:pt x="625" y="13"/>
                  </a:lnTo>
                  <a:lnTo>
                    <a:pt x="641" y="19"/>
                  </a:lnTo>
                  <a:lnTo>
                    <a:pt x="657" y="28"/>
                  </a:lnTo>
                  <a:lnTo>
                    <a:pt x="670" y="38"/>
                  </a:lnTo>
                  <a:lnTo>
                    <a:pt x="683" y="49"/>
                  </a:lnTo>
                  <a:lnTo>
                    <a:pt x="695" y="62"/>
                  </a:lnTo>
                  <a:lnTo>
                    <a:pt x="705" y="76"/>
                  </a:lnTo>
                  <a:lnTo>
                    <a:pt x="713" y="90"/>
                  </a:lnTo>
                  <a:lnTo>
                    <a:pt x="720" y="106"/>
                  </a:lnTo>
                  <a:lnTo>
                    <a:pt x="726" y="123"/>
                  </a:lnTo>
                  <a:lnTo>
                    <a:pt x="729" y="140"/>
                  </a:lnTo>
                  <a:lnTo>
                    <a:pt x="732" y="159"/>
                  </a:lnTo>
                  <a:lnTo>
                    <a:pt x="732" y="179"/>
                  </a:lnTo>
                  <a:lnTo>
                    <a:pt x="731" y="201"/>
                  </a:lnTo>
                  <a:lnTo>
                    <a:pt x="727" y="231"/>
                  </a:lnTo>
                  <a:lnTo>
                    <a:pt x="720" y="270"/>
                  </a:lnTo>
                  <a:lnTo>
                    <a:pt x="711" y="316"/>
                  </a:lnTo>
                  <a:lnTo>
                    <a:pt x="630" y="708"/>
                  </a:lnTo>
                  <a:lnTo>
                    <a:pt x="443" y="708"/>
                  </a:lnTo>
                  <a:lnTo>
                    <a:pt x="525" y="315"/>
                  </a:lnTo>
                  <a:lnTo>
                    <a:pt x="533" y="276"/>
                  </a:lnTo>
                  <a:lnTo>
                    <a:pt x="539" y="245"/>
                  </a:lnTo>
                  <a:lnTo>
                    <a:pt x="542" y="223"/>
                  </a:lnTo>
                  <a:lnTo>
                    <a:pt x="543" y="210"/>
                  </a:lnTo>
                  <a:lnTo>
                    <a:pt x="543" y="202"/>
                  </a:lnTo>
                  <a:lnTo>
                    <a:pt x="542" y="193"/>
                  </a:lnTo>
                  <a:lnTo>
                    <a:pt x="540" y="186"/>
                  </a:lnTo>
                  <a:lnTo>
                    <a:pt x="538" y="178"/>
                  </a:lnTo>
                  <a:lnTo>
                    <a:pt x="535" y="172"/>
                  </a:lnTo>
                  <a:lnTo>
                    <a:pt x="531" y="165"/>
                  </a:lnTo>
                  <a:lnTo>
                    <a:pt x="527" y="160"/>
                  </a:lnTo>
                  <a:lnTo>
                    <a:pt x="522" y="154"/>
                  </a:lnTo>
                  <a:lnTo>
                    <a:pt x="517" y="149"/>
                  </a:lnTo>
                  <a:lnTo>
                    <a:pt x="511" y="145"/>
                  </a:lnTo>
                  <a:lnTo>
                    <a:pt x="504" y="142"/>
                  </a:lnTo>
                  <a:lnTo>
                    <a:pt x="497" y="139"/>
                  </a:lnTo>
                  <a:lnTo>
                    <a:pt x="489" y="137"/>
                  </a:lnTo>
                  <a:lnTo>
                    <a:pt x="481" y="135"/>
                  </a:lnTo>
                  <a:lnTo>
                    <a:pt x="472" y="134"/>
                  </a:lnTo>
                  <a:lnTo>
                    <a:pt x="463" y="134"/>
                  </a:lnTo>
                  <a:lnTo>
                    <a:pt x="453" y="134"/>
                  </a:lnTo>
                  <a:lnTo>
                    <a:pt x="442" y="136"/>
                  </a:lnTo>
                  <a:lnTo>
                    <a:pt x="431" y="139"/>
                  </a:lnTo>
                  <a:lnTo>
                    <a:pt x="420" y="142"/>
                  </a:lnTo>
                  <a:lnTo>
                    <a:pt x="409" y="147"/>
                  </a:lnTo>
                  <a:lnTo>
                    <a:pt x="397" y="153"/>
                  </a:lnTo>
                  <a:lnTo>
                    <a:pt x="385" y="160"/>
                  </a:lnTo>
                  <a:lnTo>
                    <a:pt x="372" y="168"/>
                  </a:lnTo>
                  <a:lnTo>
                    <a:pt x="360" y="177"/>
                  </a:lnTo>
                  <a:lnTo>
                    <a:pt x="349" y="187"/>
                  </a:lnTo>
                  <a:lnTo>
                    <a:pt x="338" y="197"/>
                  </a:lnTo>
                  <a:lnTo>
                    <a:pt x="328" y="208"/>
                  </a:lnTo>
                  <a:lnTo>
                    <a:pt x="318" y="220"/>
                  </a:lnTo>
                  <a:lnTo>
                    <a:pt x="309" y="232"/>
                  </a:lnTo>
                  <a:lnTo>
                    <a:pt x="301" y="245"/>
                  </a:lnTo>
                  <a:lnTo>
                    <a:pt x="294" y="259"/>
                  </a:lnTo>
                  <a:lnTo>
                    <a:pt x="288" y="271"/>
                  </a:lnTo>
                  <a:lnTo>
                    <a:pt x="283" y="285"/>
                  </a:lnTo>
                  <a:lnTo>
                    <a:pt x="277" y="301"/>
                  </a:lnTo>
                  <a:lnTo>
                    <a:pt x="272" y="320"/>
                  </a:lnTo>
                  <a:lnTo>
                    <a:pt x="266" y="342"/>
                  </a:lnTo>
                  <a:lnTo>
                    <a:pt x="260" y="367"/>
                  </a:lnTo>
                  <a:lnTo>
                    <a:pt x="253" y="394"/>
                  </a:lnTo>
                  <a:lnTo>
                    <a:pt x="247" y="424"/>
                  </a:lnTo>
                  <a:lnTo>
                    <a:pt x="188" y="708"/>
                  </a:lnTo>
                  <a:lnTo>
                    <a:pt x="0" y="708"/>
                  </a:lnTo>
                  <a:lnTo>
                    <a:pt x="144" y="17"/>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2084" y="1561"/>
              <a:ext cx="102" cy="69"/>
            </a:xfrm>
            <a:custGeom>
              <a:avLst/>
              <a:gdLst>
                <a:gd name="T0" fmla="*/ 680 w 1024"/>
                <a:gd name="T1" fmla="*/ 691 h 691"/>
                <a:gd name="T2" fmla="*/ 504 w 1024"/>
                <a:gd name="T3" fmla="*/ 691 h 691"/>
                <a:gd name="T4" fmla="*/ 470 w 1024"/>
                <a:gd name="T5" fmla="*/ 251 h 691"/>
                <a:gd name="T6" fmla="*/ 259 w 1024"/>
                <a:gd name="T7" fmla="*/ 691 h 691"/>
                <a:gd name="T8" fmla="*/ 87 w 1024"/>
                <a:gd name="T9" fmla="*/ 691 h 691"/>
                <a:gd name="T10" fmla="*/ 0 w 1024"/>
                <a:gd name="T11" fmla="*/ 0 h 691"/>
                <a:gd name="T12" fmla="*/ 166 w 1024"/>
                <a:gd name="T13" fmla="*/ 0 h 691"/>
                <a:gd name="T14" fmla="*/ 214 w 1024"/>
                <a:gd name="T15" fmla="*/ 462 h 691"/>
                <a:gd name="T16" fmla="*/ 429 w 1024"/>
                <a:gd name="T17" fmla="*/ 0 h 691"/>
                <a:gd name="T18" fmla="*/ 600 w 1024"/>
                <a:gd name="T19" fmla="*/ 0 h 691"/>
                <a:gd name="T20" fmla="*/ 623 w 1024"/>
                <a:gd name="T21" fmla="*/ 462 h 691"/>
                <a:gd name="T22" fmla="*/ 837 w 1024"/>
                <a:gd name="T23" fmla="*/ 0 h 691"/>
                <a:gd name="T24" fmla="*/ 1024 w 1024"/>
                <a:gd name="T25" fmla="*/ 0 h 691"/>
                <a:gd name="T26" fmla="*/ 680 w 1024"/>
                <a:gd name="T27" fmla="*/ 69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4" h="691">
                  <a:moveTo>
                    <a:pt x="680" y="691"/>
                  </a:moveTo>
                  <a:lnTo>
                    <a:pt x="504" y="691"/>
                  </a:lnTo>
                  <a:lnTo>
                    <a:pt x="470" y="251"/>
                  </a:lnTo>
                  <a:lnTo>
                    <a:pt x="259" y="691"/>
                  </a:lnTo>
                  <a:lnTo>
                    <a:pt x="87" y="691"/>
                  </a:lnTo>
                  <a:lnTo>
                    <a:pt x="0" y="0"/>
                  </a:lnTo>
                  <a:lnTo>
                    <a:pt x="166" y="0"/>
                  </a:lnTo>
                  <a:lnTo>
                    <a:pt x="214" y="462"/>
                  </a:lnTo>
                  <a:lnTo>
                    <a:pt x="429" y="0"/>
                  </a:lnTo>
                  <a:lnTo>
                    <a:pt x="600" y="0"/>
                  </a:lnTo>
                  <a:lnTo>
                    <a:pt x="623" y="462"/>
                  </a:lnTo>
                  <a:lnTo>
                    <a:pt x="837" y="0"/>
                  </a:lnTo>
                  <a:lnTo>
                    <a:pt x="1024" y="0"/>
                  </a:lnTo>
                  <a:lnTo>
                    <a:pt x="680" y="691"/>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2182" y="1535"/>
              <a:ext cx="73" cy="95"/>
            </a:xfrm>
            <a:custGeom>
              <a:avLst/>
              <a:gdLst>
                <a:gd name="T0" fmla="*/ 0 w 731"/>
                <a:gd name="T1" fmla="*/ 955 h 955"/>
                <a:gd name="T2" fmla="*/ 386 w 731"/>
                <a:gd name="T3" fmla="*/ 0 h 955"/>
                <a:gd name="T4" fmla="*/ 331 w 731"/>
                <a:gd name="T5" fmla="*/ 328 h 955"/>
                <a:gd name="T6" fmla="*/ 361 w 731"/>
                <a:gd name="T7" fmla="*/ 307 h 955"/>
                <a:gd name="T8" fmla="*/ 390 w 731"/>
                <a:gd name="T9" fmla="*/ 289 h 955"/>
                <a:gd name="T10" fmla="*/ 419 w 731"/>
                <a:gd name="T11" fmla="*/ 275 h 955"/>
                <a:gd name="T12" fmla="*/ 446 w 731"/>
                <a:gd name="T13" fmla="*/ 264 h 955"/>
                <a:gd name="T14" fmla="*/ 475 w 731"/>
                <a:gd name="T15" fmla="*/ 256 h 955"/>
                <a:gd name="T16" fmla="*/ 504 w 731"/>
                <a:gd name="T17" fmla="*/ 250 h 955"/>
                <a:gd name="T18" fmla="*/ 534 w 731"/>
                <a:gd name="T19" fmla="*/ 248 h 955"/>
                <a:gd name="T20" fmla="*/ 570 w 731"/>
                <a:gd name="T21" fmla="*/ 248 h 955"/>
                <a:gd name="T22" fmla="*/ 608 w 731"/>
                <a:gd name="T23" fmla="*/ 254 h 955"/>
                <a:gd name="T24" fmla="*/ 641 w 731"/>
                <a:gd name="T25" fmla="*/ 266 h 955"/>
                <a:gd name="T26" fmla="*/ 670 w 731"/>
                <a:gd name="T27" fmla="*/ 284 h 955"/>
                <a:gd name="T28" fmla="*/ 694 w 731"/>
                <a:gd name="T29" fmla="*/ 308 h 955"/>
                <a:gd name="T30" fmla="*/ 712 w 731"/>
                <a:gd name="T31" fmla="*/ 336 h 955"/>
                <a:gd name="T32" fmla="*/ 724 w 731"/>
                <a:gd name="T33" fmla="*/ 367 h 955"/>
                <a:gd name="T34" fmla="*/ 730 w 731"/>
                <a:gd name="T35" fmla="*/ 403 h 955"/>
                <a:gd name="T36" fmla="*/ 730 w 731"/>
                <a:gd name="T37" fmla="*/ 445 h 955"/>
                <a:gd name="T38" fmla="*/ 721 w 731"/>
                <a:gd name="T39" fmla="*/ 510 h 955"/>
                <a:gd name="T40" fmla="*/ 628 w 731"/>
                <a:gd name="T41" fmla="*/ 955 h 955"/>
                <a:gd name="T42" fmla="*/ 528 w 731"/>
                <a:gd name="T43" fmla="*/ 543 h 955"/>
                <a:gd name="T44" fmla="*/ 538 w 731"/>
                <a:gd name="T45" fmla="*/ 488 h 955"/>
                <a:gd name="T46" fmla="*/ 542 w 731"/>
                <a:gd name="T47" fmla="*/ 457 h 955"/>
                <a:gd name="T48" fmla="*/ 540 w 731"/>
                <a:gd name="T49" fmla="*/ 440 h 955"/>
                <a:gd name="T50" fmla="*/ 536 w 731"/>
                <a:gd name="T51" fmla="*/ 426 h 955"/>
                <a:gd name="T52" fmla="*/ 530 w 731"/>
                <a:gd name="T53" fmla="*/ 413 h 955"/>
                <a:gd name="T54" fmla="*/ 520 w 731"/>
                <a:gd name="T55" fmla="*/ 401 h 955"/>
                <a:gd name="T56" fmla="*/ 509 w 731"/>
                <a:gd name="T57" fmla="*/ 392 h 955"/>
                <a:gd name="T58" fmla="*/ 495 w 731"/>
                <a:gd name="T59" fmla="*/ 386 h 955"/>
                <a:gd name="T60" fmla="*/ 479 w 731"/>
                <a:gd name="T61" fmla="*/ 382 h 955"/>
                <a:gd name="T62" fmla="*/ 462 w 731"/>
                <a:gd name="T63" fmla="*/ 381 h 955"/>
                <a:gd name="T64" fmla="*/ 439 w 731"/>
                <a:gd name="T65" fmla="*/ 383 h 955"/>
                <a:gd name="T66" fmla="*/ 416 w 731"/>
                <a:gd name="T67" fmla="*/ 389 h 955"/>
                <a:gd name="T68" fmla="*/ 394 w 731"/>
                <a:gd name="T69" fmla="*/ 399 h 955"/>
                <a:gd name="T70" fmla="*/ 372 w 731"/>
                <a:gd name="T71" fmla="*/ 413 h 955"/>
                <a:gd name="T72" fmla="*/ 346 w 731"/>
                <a:gd name="T73" fmla="*/ 436 h 955"/>
                <a:gd name="T74" fmla="*/ 323 w 731"/>
                <a:gd name="T75" fmla="*/ 461 h 955"/>
                <a:gd name="T76" fmla="*/ 303 w 731"/>
                <a:gd name="T77" fmla="*/ 489 h 955"/>
                <a:gd name="T78" fmla="*/ 287 w 731"/>
                <a:gd name="T79" fmla="*/ 519 h 955"/>
                <a:gd name="T80" fmla="*/ 278 w 731"/>
                <a:gd name="T81" fmla="*/ 542 h 955"/>
                <a:gd name="T82" fmla="*/ 268 w 731"/>
                <a:gd name="T83" fmla="*/ 576 h 955"/>
                <a:gd name="T84" fmla="*/ 257 w 731"/>
                <a:gd name="T85" fmla="*/ 622 h 955"/>
                <a:gd name="T86" fmla="*/ 244 w 731"/>
                <a:gd name="T87" fmla="*/ 68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955">
                  <a:moveTo>
                    <a:pt x="187" y="955"/>
                  </a:moveTo>
                  <a:lnTo>
                    <a:pt x="0" y="955"/>
                  </a:lnTo>
                  <a:lnTo>
                    <a:pt x="200" y="0"/>
                  </a:lnTo>
                  <a:lnTo>
                    <a:pt x="386" y="0"/>
                  </a:lnTo>
                  <a:lnTo>
                    <a:pt x="315" y="340"/>
                  </a:lnTo>
                  <a:lnTo>
                    <a:pt x="331" y="328"/>
                  </a:lnTo>
                  <a:lnTo>
                    <a:pt x="346" y="317"/>
                  </a:lnTo>
                  <a:lnTo>
                    <a:pt x="361" y="307"/>
                  </a:lnTo>
                  <a:lnTo>
                    <a:pt x="376" y="298"/>
                  </a:lnTo>
                  <a:lnTo>
                    <a:pt x="390" y="289"/>
                  </a:lnTo>
                  <a:lnTo>
                    <a:pt x="405" y="282"/>
                  </a:lnTo>
                  <a:lnTo>
                    <a:pt x="419" y="275"/>
                  </a:lnTo>
                  <a:lnTo>
                    <a:pt x="433" y="269"/>
                  </a:lnTo>
                  <a:lnTo>
                    <a:pt x="446" y="264"/>
                  </a:lnTo>
                  <a:lnTo>
                    <a:pt x="460" y="260"/>
                  </a:lnTo>
                  <a:lnTo>
                    <a:pt x="475" y="256"/>
                  </a:lnTo>
                  <a:lnTo>
                    <a:pt x="489" y="253"/>
                  </a:lnTo>
                  <a:lnTo>
                    <a:pt x="504" y="250"/>
                  </a:lnTo>
                  <a:lnTo>
                    <a:pt x="519" y="249"/>
                  </a:lnTo>
                  <a:lnTo>
                    <a:pt x="534" y="248"/>
                  </a:lnTo>
                  <a:lnTo>
                    <a:pt x="550" y="247"/>
                  </a:lnTo>
                  <a:lnTo>
                    <a:pt x="570" y="248"/>
                  </a:lnTo>
                  <a:lnTo>
                    <a:pt x="589" y="250"/>
                  </a:lnTo>
                  <a:lnTo>
                    <a:pt x="608" y="254"/>
                  </a:lnTo>
                  <a:lnTo>
                    <a:pt x="625" y="259"/>
                  </a:lnTo>
                  <a:lnTo>
                    <a:pt x="641" y="266"/>
                  </a:lnTo>
                  <a:lnTo>
                    <a:pt x="656" y="275"/>
                  </a:lnTo>
                  <a:lnTo>
                    <a:pt x="670" y="284"/>
                  </a:lnTo>
                  <a:lnTo>
                    <a:pt x="682" y="296"/>
                  </a:lnTo>
                  <a:lnTo>
                    <a:pt x="694" y="308"/>
                  </a:lnTo>
                  <a:lnTo>
                    <a:pt x="704" y="321"/>
                  </a:lnTo>
                  <a:lnTo>
                    <a:pt x="712" y="336"/>
                  </a:lnTo>
                  <a:lnTo>
                    <a:pt x="719" y="351"/>
                  </a:lnTo>
                  <a:lnTo>
                    <a:pt x="724" y="367"/>
                  </a:lnTo>
                  <a:lnTo>
                    <a:pt x="728" y="385"/>
                  </a:lnTo>
                  <a:lnTo>
                    <a:pt x="730" y="403"/>
                  </a:lnTo>
                  <a:lnTo>
                    <a:pt x="731" y="422"/>
                  </a:lnTo>
                  <a:lnTo>
                    <a:pt x="730" y="445"/>
                  </a:lnTo>
                  <a:lnTo>
                    <a:pt x="726" y="475"/>
                  </a:lnTo>
                  <a:lnTo>
                    <a:pt x="721" y="510"/>
                  </a:lnTo>
                  <a:lnTo>
                    <a:pt x="713" y="550"/>
                  </a:lnTo>
                  <a:lnTo>
                    <a:pt x="628" y="955"/>
                  </a:lnTo>
                  <a:lnTo>
                    <a:pt x="442" y="955"/>
                  </a:lnTo>
                  <a:lnTo>
                    <a:pt x="528" y="543"/>
                  </a:lnTo>
                  <a:lnTo>
                    <a:pt x="534" y="512"/>
                  </a:lnTo>
                  <a:lnTo>
                    <a:pt x="538" y="488"/>
                  </a:lnTo>
                  <a:lnTo>
                    <a:pt x="541" y="469"/>
                  </a:lnTo>
                  <a:lnTo>
                    <a:pt x="542" y="457"/>
                  </a:lnTo>
                  <a:lnTo>
                    <a:pt x="541" y="448"/>
                  </a:lnTo>
                  <a:lnTo>
                    <a:pt x="540" y="440"/>
                  </a:lnTo>
                  <a:lnTo>
                    <a:pt x="539" y="433"/>
                  </a:lnTo>
                  <a:lnTo>
                    <a:pt x="536" y="426"/>
                  </a:lnTo>
                  <a:lnTo>
                    <a:pt x="533" y="419"/>
                  </a:lnTo>
                  <a:lnTo>
                    <a:pt x="530" y="413"/>
                  </a:lnTo>
                  <a:lnTo>
                    <a:pt x="525" y="407"/>
                  </a:lnTo>
                  <a:lnTo>
                    <a:pt x="520" y="401"/>
                  </a:lnTo>
                  <a:lnTo>
                    <a:pt x="515" y="397"/>
                  </a:lnTo>
                  <a:lnTo>
                    <a:pt x="509" y="392"/>
                  </a:lnTo>
                  <a:lnTo>
                    <a:pt x="502" y="389"/>
                  </a:lnTo>
                  <a:lnTo>
                    <a:pt x="495" y="386"/>
                  </a:lnTo>
                  <a:lnTo>
                    <a:pt x="487" y="384"/>
                  </a:lnTo>
                  <a:lnTo>
                    <a:pt x="479" y="382"/>
                  </a:lnTo>
                  <a:lnTo>
                    <a:pt x="471" y="381"/>
                  </a:lnTo>
                  <a:lnTo>
                    <a:pt x="462" y="381"/>
                  </a:lnTo>
                  <a:lnTo>
                    <a:pt x="450" y="381"/>
                  </a:lnTo>
                  <a:lnTo>
                    <a:pt x="439" y="383"/>
                  </a:lnTo>
                  <a:lnTo>
                    <a:pt x="427" y="385"/>
                  </a:lnTo>
                  <a:lnTo>
                    <a:pt x="416" y="389"/>
                  </a:lnTo>
                  <a:lnTo>
                    <a:pt x="405" y="393"/>
                  </a:lnTo>
                  <a:lnTo>
                    <a:pt x="394" y="399"/>
                  </a:lnTo>
                  <a:lnTo>
                    <a:pt x="383" y="406"/>
                  </a:lnTo>
                  <a:lnTo>
                    <a:pt x="372" y="413"/>
                  </a:lnTo>
                  <a:lnTo>
                    <a:pt x="359" y="424"/>
                  </a:lnTo>
                  <a:lnTo>
                    <a:pt x="346" y="436"/>
                  </a:lnTo>
                  <a:lnTo>
                    <a:pt x="334" y="448"/>
                  </a:lnTo>
                  <a:lnTo>
                    <a:pt x="323" y="461"/>
                  </a:lnTo>
                  <a:lnTo>
                    <a:pt x="313" y="474"/>
                  </a:lnTo>
                  <a:lnTo>
                    <a:pt x="303" y="489"/>
                  </a:lnTo>
                  <a:lnTo>
                    <a:pt x="295" y="503"/>
                  </a:lnTo>
                  <a:lnTo>
                    <a:pt x="287" y="519"/>
                  </a:lnTo>
                  <a:lnTo>
                    <a:pt x="283" y="529"/>
                  </a:lnTo>
                  <a:lnTo>
                    <a:pt x="278" y="542"/>
                  </a:lnTo>
                  <a:lnTo>
                    <a:pt x="273" y="557"/>
                  </a:lnTo>
                  <a:lnTo>
                    <a:pt x="268" y="576"/>
                  </a:lnTo>
                  <a:lnTo>
                    <a:pt x="263" y="598"/>
                  </a:lnTo>
                  <a:lnTo>
                    <a:pt x="257" y="622"/>
                  </a:lnTo>
                  <a:lnTo>
                    <a:pt x="251" y="650"/>
                  </a:lnTo>
                  <a:lnTo>
                    <a:pt x="244" y="680"/>
                  </a:lnTo>
                  <a:lnTo>
                    <a:pt x="187" y="95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noEditPoints="1"/>
            </p:cNvSpPr>
            <p:nvPr/>
          </p:nvSpPr>
          <p:spPr bwMode="auto">
            <a:xfrm>
              <a:off x="2262" y="1559"/>
              <a:ext cx="65" cy="73"/>
            </a:xfrm>
            <a:custGeom>
              <a:avLst/>
              <a:gdLst>
                <a:gd name="T0" fmla="*/ 93 w 651"/>
                <a:gd name="T1" fmla="*/ 153 h 724"/>
                <a:gd name="T2" fmla="*/ 148 w 651"/>
                <a:gd name="T3" fmla="*/ 81 h 724"/>
                <a:gd name="T4" fmla="*/ 204 w 651"/>
                <a:gd name="T5" fmla="*/ 40 h 724"/>
                <a:gd name="T6" fmla="*/ 249 w 651"/>
                <a:gd name="T7" fmla="*/ 21 h 724"/>
                <a:gd name="T8" fmla="*/ 328 w 651"/>
                <a:gd name="T9" fmla="*/ 4 h 724"/>
                <a:gd name="T10" fmla="*/ 453 w 651"/>
                <a:gd name="T11" fmla="*/ 4 h 724"/>
                <a:gd name="T12" fmla="*/ 506 w 651"/>
                <a:gd name="T13" fmla="*/ 14 h 724"/>
                <a:gd name="T14" fmla="*/ 551 w 651"/>
                <a:gd name="T15" fmla="*/ 31 h 724"/>
                <a:gd name="T16" fmla="*/ 587 w 651"/>
                <a:gd name="T17" fmla="*/ 54 h 724"/>
                <a:gd name="T18" fmla="*/ 626 w 651"/>
                <a:gd name="T19" fmla="*/ 98 h 724"/>
                <a:gd name="T20" fmla="*/ 642 w 651"/>
                <a:gd name="T21" fmla="*/ 130 h 724"/>
                <a:gd name="T22" fmla="*/ 650 w 651"/>
                <a:gd name="T23" fmla="*/ 166 h 724"/>
                <a:gd name="T24" fmla="*/ 650 w 651"/>
                <a:gd name="T25" fmla="*/ 217 h 724"/>
                <a:gd name="T26" fmla="*/ 641 w 651"/>
                <a:gd name="T27" fmla="*/ 276 h 724"/>
                <a:gd name="T28" fmla="*/ 622 w 651"/>
                <a:gd name="T29" fmla="*/ 368 h 724"/>
                <a:gd name="T30" fmla="*/ 595 w 651"/>
                <a:gd name="T31" fmla="*/ 493 h 724"/>
                <a:gd name="T32" fmla="*/ 581 w 651"/>
                <a:gd name="T33" fmla="*/ 579 h 724"/>
                <a:gd name="T34" fmla="*/ 583 w 651"/>
                <a:gd name="T35" fmla="*/ 656 h 724"/>
                <a:gd name="T36" fmla="*/ 409 w 651"/>
                <a:gd name="T37" fmla="*/ 689 h 724"/>
                <a:gd name="T38" fmla="*/ 390 w 651"/>
                <a:gd name="T39" fmla="*/ 640 h 724"/>
                <a:gd name="T40" fmla="*/ 343 w 651"/>
                <a:gd name="T41" fmla="*/ 679 h 724"/>
                <a:gd name="T42" fmla="*/ 291 w 651"/>
                <a:gd name="T43" fmla="*/ 706 h 724"/>
                <a:gd name="T44" fmla="*/ 238 w 651"/>
                <a:gd name="T45" fmla="*/ 721 h 724"/>
                <a:gd name="T46" fmla="*/ 177 w 651"/>
                <a:gd name="T47" fmla="*/ 723 h 724"/>
                <a:gd name="T48" fmla="*/ 102 w 651"/>
                <a:gd name="T49" fmla="*/ 702 h 724"/>
                <a:gd name="T50" fmla="*/ 43 w 651"/>
                <a:gd name="T51" fmla="*/ 652 h 724"/>
                <a:gd name="T52" fmla="*/ 18 w 651"/>
                <a:gd name="T53" fmla="*/ 612 h 724"/>
                <a:gd name="T54" fmla="*/ 1 w 651"/>
                <a:gd name="T55" fmla="*/ 544 h 724"/>
                <a:gd name="T56" fmla="*/ 2 w 651"/>
                <a:gd name="T57" fmla="*/ 487 h 724"/>
                <a:gd name="T58" fmla="*/ 12 w 651"/>
                <a:gd name="T59" fmla="*/ 444 h 724"/>
                <a:gd name="T60" fmla="*/ 29 w 651"/>
                <a:gd name="T61" fmla="*/ 405 h 724"/>
                <a:gd name="T62" fmla="*/ 54 w 651"/>
                <a:gd name="T63" fmla="*/ 372 h 724"/>
                <a:gd name="T64" fmla="*/ 88 w 651"/>
                <a:gd name="T65" fmla="*/ 344 h 724"/>
                <a:gd name="T66" fmla="*/ 134 w 651"/>
                <a:gd name="T67" fmla="*/ 322 h 724"/>
                <a:gd name="T68" fmla="*/ 192 w 651"/>
                <a:gd name="T69" fmla="*/ 305 h 724"/>
                <a:gd name="T70" fmla="*/ 313 w 651"/>
                <a:gd name="T71" fmla="*/ 290 h 724"/>
                <a:gd name="T72" fmla="*/ 414 w 651"/>
                <a:gd name="T73" fmla="*/ 277 h 724"/>
                <a:gd name="T74" fmla="*/ 465 w 651"/>
                <a:gd name="T75" fmla="*/ 248 h 724"/>
                <a:gd name="T76" fmla="*/ 471 w 651"/>
                <a:gd name="T77" fmla="*/ 197 h 724"/>
                <a:gd name="T78" fmla="*/ 462 w 651"/>
                <a:gd name="T79" fmla="*/ 170 h 724"/>
                <a:gd name="T80" fmla="*/ 441 w 651"/>
                <a:gd name="T81" fmla="*/ 149 h 724"/>
                <a:gd name="T82" fmla="*/ 408 w 651"/>
                <a:gd name="T83" fmla="*/ 137 h 724"/>
                <a:gd name="T84" fmla="*/ 363 w 651"/>
                <a:gd name="T85" fmla="*/ 134 h 724"/>
                <a:gd name="T86" fmla="*/ 321 w 651"/>
                <a:gd name="T87" fmla="*/ 142 h 724"/>
                <a:gd name="T88" fmla="*/ 289 w 651"/>
                <a:gd name="T89" fmla="*/ 160 h 724"/>
                <a:gd name="T90" fmla="*/ 267 w 651"/>
                <a:gd name="T91" fmla="*/ 187 h 724"/>
                <a:gd name="T92" fmla="*/ 435 w 651"/>
                <a:gd name="T93" fmla="*/ 385 h 724"/>
                <a:gd name="T94" fmla="*/ 390 w 651"/>
                <a:gd name="T95" fmla="*/ 394 h 724"/>
                <a:gd name="T96" fmla="*/ 273 w 651"/>
                <a:gd name="T97" fmla="*/ 414 h 724"/>
                <a:gd name="T98" fmla="*/ 206 w 651"/>
                <a:gd name="T99" fmla="*/ 443 h 724"/>
                <a:gd name="T100" fmla="*/ 183 w 651"/>
                <a:gd name="T101" fmla="*/ 470 h 724"/>
                <a:gd name="T102" fmla="*/ 176 w 651"/>
                <a:gd name="T103" fmla="*/ 506 h 724"/>
                <a:gd name="T104" fmla="*/ 181 w 651"/>
                <a:gd name="T105" fmla="*/ 536 h 724"/>
                <a:gd name="T106" fmla="*/ 199 w 651"/>
                <a:gd name="T107" fmla="*/ 561 h 724"/>
                <a:gd name="T108" fmla="*/ 226 w 651"/>
                <a:gd name="T109" fmla="*/ 578 h 724"/>
                <a:gd name="T110" fmla="*/ 261 w 651"/>
                <a:gd name="T111" fmla="*/ 583 h 724"/>
                <a:gd name="T112" fmla="*/ 302 w 651"/>
                <a:gd name="T113" fmla="*/ 578 h 724"/>
                <a:gd name="T114" fmla="*/ 340 w 651"/>
                <a:gd name="T115" fmla="*/ 563 h 724"/>
                <a:gd name="T116" fmla="*/ 374 w 651"/>
                <a:gd name="T117" fmla="*/ 540 h 724"/>
                <a:gd name="T118" fmla="*/ 397 w 651"/>
                <a:gd name="T119" fmla="*/ 510 h 724"/>
                <a:gd name="T120" fmla="*/ 415 w 651"/>
                <a:gd name="T121" fmla="*/ 469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1" h="724">
                  <a:moveTo>
                    <a:pt x="257" y="212"/>
                  </a:moveTo>
                  <a:lnTo>
                    <a:pt x="75" y="197"/>
                  </a:lnTo>
                  <a:lnTo>
                    <a:pt x="83" y="174"/>
                  </a:lnTo>
                  <a:lnTo>
                    <a:pt x="93" y="153"/>
                  </a:lnTo>
                  <a:lnTo>
                    <a:pt x="105" y="133"/>
                  </a:lnTo>
                  <a:lnTo>
                    <a:pt x="118" y="115"/>
                  </a:lnTo>
                  <a:lnTo>
                    <a:pt x="132" y="97"/>
                  </a:lnTo>
                  <a:lnTo>
                    <a:pt x="148" y="81"/>
                  </a:lnTo>
                  <a:lnTo>
                    <a:pt x="165" y="66"/>
                  </a:lnTo>
                  <a:lnTo>
                    <a:pt x="184" y="52"/>
                  </a:lnTo>
                  <a:lnTo>
                    <a:pt x="194" y="46"/>
                  </a:lnTo>
                  <a:lnTo>
                    <a:pt x="204" y="40"/>
                  </a:lnTo>
                  <a:lnTo>
                    <a:pt x="214" y="35"/>
                  </a:lnTo>
                  <a:lnTo>
                    <a:pt x="226" y="30"/>
                  </a:lnTo>
                  <a:lnTo>
                    <a:pt x="237" y="25"/>
                  </a:lnTo>
                  <a:lnTo>
                    <a:pt x="249" y="21"/>
                  </a:lnTo>
                  <a:lnTo>
                    <a:pt x="261" y="17"/>
                  </a:lnTo>
                  <a:lnTo>
                    <a:pt x="274" y="13"/>
                  </a:lnTo>
                  <a:lnTo>
                    <a:pt x="300" y="8"/>
                  </a:lnTo>
                  <a:lnTo>
                    <a:pt x="328" y="4"/>
                  </a:lnTo>
                  <a:lnTo>
                    <a:pt x="358" y="1"/>
                  </a:lnTo>
                  <a:lnTo>
                    <a:pt x="390" y="0"/>
                  </a:lnTo>
                  <a:lnTo>
                    <a:pt x="423" y="1"/>
                  </a:lnTo>
                  <a:lnTo>
                    <a:pt x="453" y="4"/>
                  </a:lnTo>
                  <a:lnTo>
                    <a:pt x="467" y="6"/>
                  </a:lnTo>
                  <a:lnTo>
                    <a:pt x="480" y="8"/>
                  </a:lnTo>
                  <a:lnTo>
                    <a:pt x="494" y="11"/>
                  </a:lnTo>
                  <a:lnTo>
                    <a:pt x="506" y="14"/>
                  </a:lnTo>
                  <a:lnTo>
                    <a:pt x="518" y="17"/>
                  </a:lnTo>
                  <a:lnTo>
                    <a:pt x="530" y="21"/>
                  </a:lnTo>
                  <a:lnTo>
                    <a:pt x="541" y="26"/>
                  </a:lnTo>
                  <a:lnTo>
                    <a:pt x="551" y="31"/>
                  </a:lnTo>
                  <a:lnTo>
                    <a:pt x="561" y="36"/>
                  </a:lnTo>
                  <a:lnTo>
                    <a:pt x="570" y="42"/>
                  </a:lnTo>
                  <a:lnTo>
                    <a:pt x="579" y="48"/>
                  </a:lnTo>
                  <a:lnTo>
                    <a:pt x="587" y="54"/>
                  </a:lnTo>
                  <a:lnTo>
                    <a:pt x="602" y="68"/>
                  </a:lnTo>
                  <a:lnTo>
                    <a:pt x="615" y="82"/>
                  </a:lnTo>
                  <a:lnTo>
                    <a:pt x="621" y="90"/>
                  </a:lnTo>
                  <a:lnTo>
                    <a:pt x="626" y="98"/>
                  </a:lnTo>
                  <a:lnTo>
                    <a:pt x="631" y="106"/>
                  </a:lnTo>
                  <a:lnTo>
                    <a:pt x="635" y="114"/>
                  </a:lnTo>
                  <a:lnTo>
                    <a:pt x="639" y="122"/>
                  </a:lnTo>
                  <a:lnTo>
                    <a:pt x="642" y="130"/>
                  </a:lnTo>
                  <a:lnTo>
                    <a:pt x="645" y="139"/>
                  </a:lnTo>
                  <a:lnTo>
                    <a:pt x="647" y="148"/>
                  </a:lnTo>
                  <a:lnTo>
                    <a:pt x="649" y="157"/>
                  </a:lnTo>
                  <a:lnTo>
                    <a:pt x="650" y="166"/>
                  </a:lnTo>
                  <a:lnTo>
                    <a:pt x="651" y="175"/>
                  </a:lnTo>
                  <a:lnTo>
                    <a:pt x="651" y="185"/>
                  </a:lnTo>
                  <a:lnTo>
                    <a:pt x="651" y="201"/>
                  </a:lnTo>
                  <a:lnTo>
                    <a:pt x="650" y="217"/>
                  </a:lnTo>
                  <a:lnTo>
                    <a:pt x="648" y="234"/>
                  </a:lnTo>
                  <a:lnTo>
                    <a:pt x="645" y="251"/>
                  </a:lnTo>
                  <a:lnTo>
                    <a:pt x="644" y="262"/>
                  </a:lnTo>
                  <a:lnTo>
                    <a:pt x="641" y="276"/>
                  </a:lnTo>
                  <a:lnTo>
                    <a:pt x="637" y="294"/>
                  </a:lnTo>
                  <a:lnTo>
                    <a:pt x="633" y="315"/>
                  </a:lnTo>
                  <a:lnTo>
                    <a:pt x="628" y="340"/>
                  </a:lnTo>
                  <a:lnTo>
                    <a:pt x="622" y="368"/>
                  </a:lnTo>
                  <a:lnTo>
                    <a:pt x="615" y="400"/>
                  </a:lnTo>
                  <a:lnTo>
                    <a:pt x="607" y="436"/>
                  </a:lnTo>
                  <a:lnTo>
                    <a:pt x="600" y="466"/>
                  </a:lnTo>
                  <a:lnTo>
                    <a:pt x="595" y="493"/>
                  </a:lnTo>
                  <a:lnTo>
                    <a:pt x="590" y="518"/>
                  </a:lnTo>
                  <a:lnTo>
                    <a:pt x="586" y="541"/>
                  </a:lnTo>
                  <a:lnTo>
                    <a:pt x="583" y="561"/>
                  </a:lnTo>
                  <a:lnTo>
                    <a:pt x="581" y="579"/>
                  </a:lnTo>
                  <a:lnTo>
                    <a:pt x="580" y="595"/>
                  </a:lnTo>
                  <a:lnTo>
                    <a:pt x="579" y="609"/>
                  </a:lnTo>
                  <a:lnTo>
                    <a:pt x="580" y="632"/>
                  </a:lnTo>
                  <a:lnTo>
                    <a:pt x="583" y="656"/>
                  </a:lnTo>
                  <a:lnTo>
                    <a:pt x="588" y="682"/>
                  </a:lnTo>
                  <a:lnTo>
                    <a:pt x="595" y="708"/>
                  </a:lnTo>
                  <a:lnTo>
                    <a:pt x="414" y="708"/>
                  </a:lnTo>
                  <a:lnTo>
                    <a:pt x="409" y="689"/>
                  </a:lnTo>
                  <a:lnTo>
                    <a:pt x="405" y="670"/>
                  </a:lnTo>
                  <a:lnTo>
                    <a:pt x="402" y="649"/>
                  </a:lnTo>
                  <a:lnTo>
                    <a:pt x="400" y="629"/>
                  </a:lnTo>
                  <a:lnTo>
                    <a:pt x="390" y="640"/>
                  </a:lnTo>
                  <a:lnTo>
                    <a:pt x="379" y="650"/>
                  </a:lnTo>
                  <a:lnTo>
                    <a:pt x="367" y="661"/>
                  </a:lnTo>
                  <a:lnTo>
                    <a:pt x="355" y="670"/>
                  </a:lnTo>
                  <a:lnTo>
                    <a:pt x="343" y="679"/>
                  </a:lnTo>
                  <a:lnTo>
                    <a:pt x="331" y="686"/>
                  </a:lnTo>
                  <a:lnTo>
                    <a:pt x="318" y="693"/>
                  </a:lnTo>
                  <a:lnTo>
                    <a:pt x="305" y="700"/>
                  </a:lnTo>
                  <a:lnTo>
                    <a:pt x="291" y="706"/>
                  </a:lnTo>
                  <a:lnTo>
                    <a:pt x="278" y="710"/>
                  </a:lnTo>
                  <a:lnTo>
                    <a:pt x="265" y="715"/>
                  </a:lnTo>
                  <a:lnTo>
                    <a:pt x="251" y="718"/>
                  </a:lnTo>
                  <a:lnTo>
                    <a:pt x="238" y="721"/>
                  </a:lnTo>
                  <a:lnTo>
                    <a:pt x="225" y="723"/>
                  </a:lnTo>
                  <a:lnTo>
                    <a:pt x="211" y="724"/>
                  </a:lnTo>
                  <a:lnTo>
                    <a:pt x="198" y="724"/>
                  </a:lnTo>
                  <a:lnTo>
                    <a:pt x="177" y="723"/>
                  </a:lnTo>
                  <a:lnTo>
                    <a:pt x="157" y="721"/>
                  </a:lnTo>
                  <a:lnTo>
                    <a:pt x="137" y="716"/>
                  </a:lnTo>
                  <a:lnTo>
                    <a:pt x="119" y="710"/>
                  </a:lnTo>
                  <a:lnTo>
                    <a:pt x="102" y="702"/>
                  </a:lnTo>
                  <a:lnTo>
                    <a:pt x="86" y="693"/>
                  </a:lnTo>
                  <a:lnTo>
                    <a:pt x="70" y="681"/>
                  </a:lnTo>
                  <a:lnTo>
                    <a:pt x="56" y="668"/>
                  </a:lnTo>
                  <a:lnTo>
                    <a:pt x="43" y="652"/>
                  </a:lnTo>
                  <a:lnTo>
                    <a:pt x="31" y="637"/>
                  </a:lnTo>
                  <a:lnTo>
                    <a:pt x="26" y="629"/>
                  </a:lnTo>
                  <a:lnTo>
                    <a:pt x="22" y="620"/>
                  </a:lnTo>
                  <a:lnTo>
                    <a:pt x="18" y="612"/>
                  </a:lnTo>
                  <a:lnTo>
                    <a:pt x="14" y="603"/>
                  </a:lnTo>
                  <a:lnTo>
                    <a:pt x="8" y="584"/>
                  </a:lnTo>
                  <a:lnTo>
                    <a:pt x="4" y="565"/>
                  </a:lnTo>
                  <a:lnTo>
                    <a:pt x="1" y="544"/>
                  </a:lnTo>
                  <a:lnTo>
                    <a:pt x="0" y="522"/>
                  </a:lnTo>
                  <a:lnTo>
                    <a:pt x="0" y="510"/>
                  </a:lnTo>
                  <a:lnTo>
                    <a:pt x="1" y="498"/>
                  </a:lnTo>
                  <a:lnTo>
                    <a:pt x="2" y="487"/>
                  </a:lnTo>
                  <a:lnTo>
                    <a:pt x="4" y="475"/>
                  </a:lnTo>
                  <a:lnTo>
                    <a:pt x="6" y="464"/>
                  </a:lnTo>
                  <a:lnTo>
                    <a:pt x="9" y="454"/>
                  </a:lnTo>
                  <a:lnTo>
                    <a:pt x="12" y="444"/>
                  </a:lnTo>
                  <a:lnTo>
                    <a:pt x="15" y="433"/>
                  </a:lnTo>
                  <a:lnTo>
                    <a:pt x="19" y="424"/>
                  </a:lnTo>
                  <a:lnTo>
                    <a:pt x="24" y="414"/>
                  </a:lnTo>
                  <a:lnTo>
                    <a:pt x="29" y="405"/>
                  </a:lnTo>
                  <a:lnTo>
                    <a:pt x="35" y="396"/>
                  </a:lnTo>
                  <a:lnTo>
                    <a:pt x="41" y="388"/>
                  </a:lnTo>
                  <a:lnTo>
                    <a:pt x="47" y="380"/>
                  </a:lnTo>
                  <a:lnTo>
                    <a:pt x="54" y="372"/>
                  </a:lnTo>
                  <a:lnTo>
                    <a:pt x="61" y="364"/>
                  </a:lnTo>
                  <a:lnTo>
                    <a:pt x="69" y="357"/>
                  </a:lnTo>
                  <a:lnTo>
                    <a:pt x="78" y="350"/>
                  </a:lnTo>
                  <a:lnTo>
                    <a:pt x="88" y="344"/>
                  </a:lnTo>
                  <a:lnTo>
                    <a:pt x="98" y="338"/>
                  </a:lnTo>
                  <a:lnTo>
                    <a:pt x="109" y="332"/>
                  </a:lnTo>
                  <a:lnTo>
                    <a:pt x="121" y="327"/>
                  </a:lnTo>
                  <a:lnTo>
                    <a:pt x="134" y="322"/>
                  </a:lnTo>
                  <a:lnTo>
                    <a:pt x="147" y="317"/>
                  </a:lnTo>
                  <a:lnTo>
                    <a:pt x="161" y="313"/>
                  </a:lnTo>
                  <a:lnTo>
                    <a:pt x="176" y="309"/>
                  </a:lnTo>
                  <a:lnTo>
                    <a:pt x="192" y="305"/>
                  </a:lnTo>
                  <a:lnTo>
                    <a:pt x="208" y="302"/>
                  </a:lnTo>
                  <a:lnTo>
                    <a:pt x="243" y="297"/>
                  </a:lnTo>
                  <a:lnTo>
                    <a:pt x="281" y="293"/>
                  </a:lnTo>
                  <a:lnTo>
                    <a:pt x="313" y="290"/>
                  </a:lnTo>
                  <a:lnTo>
                    <a:pt x="342" y="287"/>
                  </a:lnTo>
                  <a:lnTo>
                    <a:pt x="368" y="284"/>
                  </a:lnTo>
                  <a:lnTo>
                    <a:pt x="393" y="281"/>
                  </a:lnTo>
                  <a:lnTo>
                    <a:pt x="414" y="277"/>
                  </a:lnTo>
                  <a:lnTo>
                    <a:pt x="432" y="274"/>
                  </a:lnTo>
                  <a:lnTo>
                    <a:pt x="447" y="270"/>
                  </a:lnTo>
                  <a:lnTo>
                    <a:pt x="460" y="266"/>
                  </a:lnTo>
                  <a:lnTo>
                    <a:pt x="465" y="248"/>
                  </a:lnTo>
                  <a:lnTo>
                    <a:pt x="469" y="231"/>
                  </a:lnTo>
                  <a:lnTo>
                    <a:pt x="471" y="217"/>
                  </a:lnTo>
                  <a:lnTo>
                    <a:pt x="472" y="204"/>
                  </a:lnTo>
                  <a:lnTo>
                    <a:pt x="471" y="197"/>
                  </a:lnTo>
                  <a:lnTo>
                    <a:pt x="470" y="190"/>
                  </a:lnTo>
                  <a:lnTo>
                    <a:pt x="468" y="183"/>
                  </a:lnTo>
                  <a:lnTo>
                    <a:pt x="466" y="176"/>
                  </a:lnTo>
                  <a:lnTo>
                    <a:pt x="462" y="170"/>
                  </a:lnTo>
                  <a:lnTo>
                    <a:pt x="458" y="165"/>
                  </a:lnTo>
                  <a:lnTo>
                    <a:pt x="453" y="159"/>
                  </a:lnTo>
                  <a:lnTo>
                    <a:pt x="448" y="154"/>
                  </a:lnTo>
                  <a:lnTo>
                    <a:pt x="441" y="149"/>
                  </a:lnTo>
                  <a:lnTo>
                    <a:pt x="434" y="145"/>
                  </a:lnTo>
                  <a:lnTo>
                    <a:pt x="426" y="142"/>
                  </a:lnTo>
                  <a:lnTo>
                    <a:pt x="418" y="139"/>
                  </a:lnTo>
                  <a:lnTo>
                    <a:pt x="408" y="137"/>
                  </a:lnTo>
                  <a:lnTo>
                    <a:pt x="398" y="135"/>
                  </a:lnTo>
                  <a:lnTo>
                    <a:pt x="388" y="134"/>
                  </a:lnTo>
                  <a:lnTo>
                    <a:pt x="376" y="134"/>
                  </a:lnTo>
                  <a:lnTo>
                    <a:pt x="363" y="134"/>
                  </a:lnTo>
                  <a:lnTo>
                    <a:pt x="351" y="135"/>
                  </a:lnTo>
                  <a:lnTo>
                    <a:pt x="340" y="137"/>
                  </a:lnTo>
                  <a:lnTo>
                    <a:pt x="330" y="139"/>
                  </a:lnTo>
                  <a:lnTo>
                    <a:pt x="321" y="142"/>
                  </a:lnTo>
                  <a:lnTo>
                    <a:pt x="312" y="145"/>
                  </a:lnTo>
                  <a:lnTo>
                    <a:pt x="304" y="149"/>
                  </a:lnTo>
                  <a:lnTo>
                    <a:pt x="296" y="154"/>
                  </a:lnTo>
                  <a:lnTo>
                    <a:pt x="289" y="160"/>
                  </a:lnTo>
                  <a:lnTo>
                    <a:pt x="283" y="166"/>
                  </a:lnTo>
                  <a:lnTo>
                    <a:pt x="277" y="172"/>
                  </a:lnTo>
                  <a:lnTo>
                    <a:pt x="272" y="179"/>
                  </a:lnTo>
                  <a:lnTo>
                    <a:pt x="267" y="187"/>
                  </a:lnTo>
                  <a:lnTo>
                    <a:pt x="263" y="195"/>
                  </a:lnTo>
                  <a:lnTo>
                    <a:pt x="260" y="203"/>
                  </a:lnTo>
                  <a:lnTo>
                    <a:pt x="257" y="212"/>
                  </a:lnTo>
                  <a:close/>
                  <a:moveTo>
                    <a:pt x="435" y="385"/>
                  </a:moveTo>
                  <a:lnTo>
                    <a:pt x="426" y="387"/>
                  </a:lnTo>
                  <a:lnTo>
                    <a:pt x="416" y="390"/>
                  </a:lnTo>
                  <a:lnTo>
                    <a:pt x="404" y="392"/>
                  </a:lnTo>
                  <a:lnTo>
                    <a:pt x="390" y="394"/>
                  </a:lnTo>
                  <a:lnTo>
                    <a:pt x="356" y="398"/>
                  </a:lnTo>
                  <a:lnTo>
                    <a:pt x="325" y="403"/>
                  </a:lnTo>
                  <a:lnTo>
                    <a:pt x="298" y="409"/>
                  </a:lnTo>
                  <a:lnTo>
                    <a:pt x="273" y="414"/>
                  </a:lnTo>
                  <a:lnTo>
                    <a:pt x="252" y="421"/>
                  </a:lnTo>
                  <a:lnTo>
                    <a:pt x="234" y="428"/>
                  </a:lnTo>
                  <a:lnTo>
                    <a:pt x="218" y="435"/>
                  </a:lnTo>
                  <a:lnTo>
                    <a:pt x="206" y="443"/>
                  </a:lnTo>
                  <a:lnTo>
                    <a:pt x="199" y="449"/>
                  </a:lnTo>
                  <a:lnTo>
                    <a:pt x="193" y="456"/>
                  </a:lnTo>
                  <a:lnTo>
                    <a:pt x="187" y="463"/>
                  </a:lnTo>
                  <a:lnTo>
                    <a:pt x="183" y="470"/>
                  </a:lnTo>
                  <a:lnTo>
                    <a:pt x="180" y="479"/>
                  </a:lnTo>
                  <a:lnTo>
                    <a:pt x="177" y="487"/>
                  </a:lnTo>
                  <a:lnTo>
                    <a:pt x="176" y="496"/>
                  </a:lnTo>
                  <a:lnTo>
                    <a:pt x="176" y="506"/>
                  </a:lnTo>
                  <a:lnTo>
                    <a:pt x="176" y="514"/>
                  </a:lnTo>
                  <a:lnTo>
                    <a:pt x="177" y="522"/>
                  </a:lnTo>
                  <a:lnTo>
                    <a:pt x="179" y="529"/>
                  </a:lnTo>
                  <a:lnTo>
                    <a:pt x="181" y="536"/>
                  </a:lnTo>
                  <a:lnTo>
                    <a:pt x="185" y="543"/>
                  </a:lnTo>
                  <a:lnTo>
                    <a:pt x="189" y="549"/>
                  </a:lnTo>
                  <a:lnTo>
                    <a:pt x="193" y="555"/>
                  </a:lnTo>
                  <a:lnTo>
                    <a:pt x="199" y="561"/>
                  </a:lnTo>
                  <a:lnTo>
                    <a:pt x="205" y="566"/>
                  </a:lnTo>
                  <a:lnTo>
                    <a:pt x="212" y="571"/>
                  </a:lnTo>
                  <a:lnTo>
                    <a:pt x="219" y="575"/>
                  </a:lnTo>
                  <a:lnTo>
                    <a:pt x="226" y="578"/>
                  </a:lnTo>
                  <a:lnTo>
                    <a:pt x="234" y="580"/>
                  </a:lnTo>
                  <a:lnTo>
                    <a:pt x="242" y="582"/>
                  </a:lnTo>
                  <a:lnTo>
                    <a:pt x="251" y="583"/>
                  </a:lnTo>
                  <a:lnTo>
                    <a:pt x="261" y="583"/>
                  </a:lnTo>
                  <a:lnTo>
                    <a:pt x="271" y="583"/>
                  </a:lnTo>
                  <a:lnTo>
                    <a:pt x="281" y="582"/>
                  </a:lnTo>
                  <a:lnTo>
                    <a:pt x="292" y="581"/>
                  </a:lnTo>
                  <a:lnTo>
                    <a:pt x="302" y="578"/>
                  </a:lnTo>
                  <a:lnTo>
                    <a:pt x="312" y="575"/>
                  </a:lnTo>
                  <a:lnTo>
                    <a:pt x="321" y="572"/>
                  </a:lnTo>
                  <a:lnTo>
                    <a:pt x="331" y="568"/>
                  </a:lnTo>
                  <a:lnTo>
                    <a:pt x="340" y="563"/>
                  </a:lnTo>
                  <a:lnTo>
                    <a:pt x="349" y="558"/>
                  </a:lnTo>
                  <a:lnTo>
                    <a:pt x="358" y="552"/>
                  </a:lnTo>
                  <a:lnTo>
                    <a:pt x="366" y="546"/>
                  </a:lnTo>
                  <a:lnTo>
                    <a:pt x="374" y="540"/>
                  </a:lnTo>
                  <a:lnTo>
                    <a:pt x="381" y="533"/>
                  </a:lnTo>
                  <a:lnTo>
                    <a:pt x="387" y="526"/>
                  </a:lnTo>
                  <a:lnTo>
                    <a:pt x="392" y="518"/>
                  </a:lnTo>
                  <a:lnTo>
                    <a:pt x="397" y="510"/>
                  </a:lnTo>
                  <a:lnTo>
                    <a:pt x="402" y="502"/>
                  </a:lnTo>
                  <a:lnTo>
                    <a:pt x="406" y="492"/>
                  </a:lnTo>
                  <a:lnTo>
                    <a:pt x="410" y="481"/>
                  </a:lnTo>
                  <a:lnTo>
                    <a:pt x="415" y="469"/>
                  </a:lnTo>
                  <a:lnTo>
                    <a:pt x="423" y="442"/>
                  </a:lnTo>
                  <a:lnTo>
                    <a:pt x="430" y="410"/>
                  </a:lnTo>
                  <a:lnTo>
                    <a:pt x="435" y="38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2339" y="1537"/>
              <a:ext cx="42" cy="95"/>
            </a:xfrm>
            <a:custGeom>
              <a:avLst/>
              <a:gdLst>
                <a:gd name="T0" fmla="*/ 0 w 420"/>
                <a:gd name="T1" fmla="*/ 378 h 947"/>
                <a:gd name="T2" fmla="*/ 29 w 420"/>
                <a:gd name="T3" fmla="*/ 240 h 947"/>
                <a:gd name="T4" fmla="*/ 120 w 420"/>
                <a:gd name="T5" fmla="*/ 240 h 947"/>
                <a:gd name="T6" fmla="*/ 143 w 420"/>
                <a:gd name="T7" fmla="*/ 128 h 947"/>
                <a:gd name="T8" fmla="*/ 356 w 420"/>
                <a:gd name="T9" fmla="*/ 0 h 947"/>
                <a:gd name="T10" fmla="*/ 306 w 420"/>
                <a:gd name="T11" fmla="*/ 240 h 947"/>
                <a:gd name="T12" fmla="*/ 420 w 420"/>
                <a:gd name="T13" fmla="*/ 240 h 947"/>
                <a:gd name="T14" fmla="*/ 391 w 420"/>
                <a:gd name="T15" fmla="*/ 378 h 947"/>
                <a:gd name="T16" fmla="*/ 277 w 420"/>
                <a:gd name="T17" fmla="*/ 378 h 947"/>
                <a:gd name="T18" fmla="*/ 217 w 420"/>
                <a:gd name="T19" fmla="*/ 667 h 947"/>
                <a:gd name="T20" fmla="*/ 210 w 420"/>
                <a:gd name="T21" fmla="*/ 702 h 947"/>
                <a:gd name="T22" fmla="*/ 204 w 420"/>
                <a:gd name="T23" fmla="*/ 729 h 947"/>
                <a:gd name="T24" fmla="*/ 201 w 420"/>
                <a:gd name="T25" fmla="*/ 747 h 947"/>
                <a:gd name="T26" fmla="*/ 200 w 420"/>
                <a:gd name="T27" fmla="*/ 757 h 947"/>
                <a:gd name="T28" fmla="*/ 201 w 420"/>
                <a:gd name="T29" fmla="*/ 767 h 947"/>
                <a:gd name="T30" fmla="*/ 204 w 420"/>
                <a:gd name="T31" fmla="*/ 776 h 947"/>
                <a:gd name="T32" fmla="*/ 206 w 420"/>
                <a:gd name="T33" fmla="*/ 780 h 947"/>
                <a:gd name="T34" fmla="*/ 208 w 420"/>
                <a:gd name="T35" fmla="*/ 784 h 947"/>
                <a:gd name="T36" fmla="*/ 211 w 420"/>
                <a:gd name="T37" fmla="*/ 787 h 947"/>
                <a:gd name="T38" fmla="*/ 214 w 420"/>
                <a:gd name="T39" fmla="*/ 791 h 947"/>
                <a:gd name="T40" fmla="*/ 218 w 420"/>
                <a:gd name="T41" fmla="*/ 793 h 947"/>
                <a:gd name="T42" fmla="*/ 222 w 420"/>
                <a:gd name="T43" fmla="*/ 796 h 947"/>
                <a:gd name="T44" fmla="*/ 227 w 420"/>
                <a:gd name="T45" fmla="*/ 798 h 947"/>
                <a:gd name="T46" fmla="*/ 233 w 420"/>
                <a:gd name="T47" fmla="*/ 800 h 947"/>
                <a:gd name="T48" fmla="*/ 247 w 420"/>
                <a:gd name="T49" fmla="*/ 802 h 947"/>
                <a:gd name="T50" fmla="*/ 264 w 420"/>
                <a:gd name="T51" fmla="*/ 803 h 947"/>
                <a:gd name="T52" fmla="*/ 272 w 420"/>
                <a:gd name="T53" fmla="*/ 802 h 947"/>
                <a:gd name="T54" fmla="*/ 285 w 420"/>
                <a:gd name="T55" fmla="*/ 801 h 947"/>
                <a:gd name="T56" fmla="*/ 303 w 420"/>
                <a:gd name="T57" fmla="*/ 800 h 947"/>
                <a:gd name="T58" fmla="*/ 325 w 420"/>
                <a:gd name="T59" fmla="*/ 798 h 947"/>
                <a:gd name="T60" fmla="*/ 296 w 420"/>
                <a:gd name="T61" fmla="*/ 937 h 947"/>
                <a:gd name="T62" fmla="*/ 272 w 420"/>
                <a:gd name="T63" fmla="*/ 942 h 947"/>
                <a:gd name="T64" fmla="*/ 247 w 420"/>
                <a:gd name="T65" fmla="*/ 945 h 947"/>
                <a:gd name="T66" fmla="*/ 222 w 420"/>
                <a:gd name="T67" fmla="*/ 947 h 947"/>
                <a:gd name="T68" fmla="*/ 197 w 420"/>
                <a:gd name="T69" fmla="*/ 947 h 947"/>
                <a:gd name="T70" fmla="*/ 173 w 420"/>
                <a:gd name="T71" fmla="*/ 947 h 947"/>
                <a:gd name="T72" fmla="*/ 151 w 420"/>
                <a:gd name="T73" fmla="*/ 945 h 947"/>
                <a:gd name="T74" fmla="*/ 131 w 420"/>
                <a:gd name="T75" fmla="*/ 942 h 947"/>
                <a:gd name="T76" fmla="*/ 112 w 420"/>
                <a:gd name="T77" fmla="*/ 938 h 947"/>
                <a:gd name="T78" fmla="*/ 95 w 420"/>
                <a:gd name="T79" fmla="*/ 932 h 947"/>
                <a:gd name="T80" fmla="*/ 79 w 420"/>
                <a:gd name="T81" fmla="*/ 926 h 947"/>
                <a:gd name="T82" fmla="*/ 66 w 420"/>
                <a:gd name="T83" fmla="*/ 918 h 947"/>
                <a:gd name="T84" fmla="*/ 54 w 420"/>
                <a:gd name="T85" fmla="*/ 909 h 947"/>
                <a:gd name="T86" fmla="*/ 43 w 420"/>
                <a:gd name="T87" fmla="*/ 899 h 947"/>
                <a:gd name="T88" fmla="*/ 34 w 420"/>
                <a:gd name="T89" fmla="*/ 888 h 947"/>
                <a:gd name="T90" fmla="*/ 26 w 420"/>
                <a:gd name="T91" fmla="*/ 875 h 947"/>
                <a:gd name="T92" fmla="*/ 20 w 420"/>
                <a:gd name="T93" fmla="*/ 863 h 947"/>
                <a:gd name="T94" fmla="*/ 15 w 420"/>
                <a:gd name="T95" fmla="*/ 849 h 947"/>
                <a:gd name="T96" fmla="*/ 12 w 420"/>
                <a:gd name="T97" fmla="*/ 834 h 947"/>
                <a:gd name="T98" fmla="*/ 9 w 420"/>
                <a:gd name="T99" fmla="*/ 819 h 947"/>
                <a:gd name="T100" fmla="*/ 9 w 420"/>
                <a:gd name="T101" fmla="*/ 803 h 947"/>
                <a:gd name="T102" fmla="*/ 10 w 420"/>
                <a:gd name="T103" fmla="*/ 781 h 947"/>
                <a:gd name="T104" fmla="*/ 15 w 420"/>
                <a:gd name="T105" fmla="*/ 750 h 947"/>
                <a:gd name="T106" fmla="*/ 22 w 420"/>
                <a:gd name="T107" fmla="*/ 708 h 947"/>
                <a:gd name="T108" fmla="*/ 33 w 420"/>
                <a:gd name="T109" fmla="*/ 656 h 947"/>
                <a:gd name="T110" fmla="*/ 91 w 420"/>
                <a:gd name="T111" fmla="*/ 378 h 947"/>
                <a:gd name="T112" fmla="*/ 0 w 420"/>
                <a:gd name="T113" fmla="*/ 378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 h="947">
                  <a:moveTo>
                    <a:pt x="0" y="378"/>
                  </a:moveTo>
                  <a:lnTo>
                    <a:pt x="29" y="240"/>
                  </a:lnTo>
                  <a:lnTo>
                    <a:pt x="120" y="240"/>
                  </a:lnTo>
                  <a:lnTo>
                    <a:pt x="143" y="128"/>
                  </a:lnTo>
                  <a:lnTo>
                    <a:pt x="356" y="0"/>
                  </a:lnTo>
                  <a:lnTo>
                    <a:pt x="306" y="240"/>
                  </a:lnTo>
                  <a:lnTo>
                    <a:pt x="420" y="240"/>
                  </a:lnTo>
                  <a:lnTo>
                    <a:pt x="391" y="378"/>
                  </a:lnTo>
                  <a:lnTo>
                    <a:pt x="277" y="378"/>
                  </a:lnTo>
                  <a:lnTo>
                    <a:pt x="217" y="667"/>
                  </a:lnTo>
                  <a:lnTo>
                    <a:pt x="210" y="702"/>
                  </a:lnTo>
                  <a:lnTo>
                    <a:pt x="204" y="729"/>
                  </a:lnTo>
                  <a:lnTo>
                    <a:pt x="201" y="747"/>
                  </a:lnTo>
                  <a:lnTo>
                    <a:pt x="200" y="757"/>
                  </a:lnTo>
                  <a:lnTo>
                    <a:pt x="201" y="767"/>
                  </a:lnTo>
                  <a:lnTo>
                    <a:pt x="204" y="776"/>
                  </a:lnTo>
                  <a:lnTo>
                    <a:pt x="206" y="780"/>
                  </a:lnTo>
                  <a:lnTo>
                    <a:pt x="208" y="784"/>
                  </a:lnTo>
                  <a:lnTo>
                    <a:pt x="211" y="787"/>
                  </a:lnTo>
                  <a:lnTo>
                    <a:pt x="214" y="791"/>
                  </a:lnTo>
                  <a:lnTo>
                    <a:pt x="218" y="793"/>
                  </a:lnTo>
                  <a:lnTo>
                    <a:pt x="222" y="796"/>
                  </a:lnTo>
                  <a:lnTo>
                    <a:pt x="227" y="798"/>
                  </a:lnTo>
                  <a:lnTo>
                    <a:pt x="233" y="800"/>
                  </a:lnTo>
                  <a:lnTo>
                    <a:pt x="247" y="802"/>
                  </a:lnTo>
                  <a:lnTo>
                    <a:pt x="264" y="803"/>
                  </a:lnTo>
                  <a:lnTo>
                    <a:pt x="272" y="802"/>
                  </a:lnTo>
                  <a:lnTo>
                    <a:pt x="285" y="801"/>
                  </a:lnTo>
                  <a:lnTo>
                    <a:pt x="303" y="800"/>
                  </a:lnTo>
                  <a:lnTo>
                    <a:pt x="325" y="798"/>
                  </a:lnTo>
                  <a:lnTo>
                    <a:pt x="296" y="937"/>
                  </a:lnTo>
                  <a:lnTo>
                    <a:pt x="272" y="942"/>
                  </a:lnTo>
                  <a:lnTo>
                    <a:pt x="247" y="945"/>
                  </a:lnTo>
                  <a:lnTo>
                    <a:pt x="222" y="947"/>
                  </a:lnTo>
                  <a:lnTo>
                    <a:pt x="197" y="947"/>
                  </a:lnTo>
                  <a:lnTo>
                    <a:pt x="173" y="947"/>
                  </a:lnTo>
                  <a:lnTo>
                    <a:pt x="151" y="945"/>
                  </a:lnTo>
                  <a:lnTo>
                    <a:pt x="131" y="942"/>
                  </a:lnTo>
                  <a:lnTo>
                    <a:pt x="112" y="938"/>
                  </a:lnTo>
                  <a:lnTo>
                    <a:pt x="95" y="932"/>
                  </a:lnTo>
                  <a:lnTo>
                    <a:pt x="79" y="926"/>
                  </a:lnTo>
                  <a:lnTo>
                    <a:pt x="66" y="918"/>
                  </a:lnTo>
                  <a:lnTo>
                    <a:pt x="54" y="909"/>
                  </a:lnTo>
                  <a:lnTo>
                    <a:pt x="43" y="899"/>
                  </a:lnTo>
                  <a:lnTo>
                    <a:pt x="34" y="888"/>
                  </a:lnTo>
                  <a:lnTo>
                    <a:pt x="26" y="875"/>
                  </a:lnTo>
                  <a:lnTo>
                    <a:pt x="20" y="863"/>
                  </a:lnTo>
                  <a:lnTo>
                    <a:pt x="15" y="849"/>
                  </a:lnTo>
                  <a:lnTo>
                    <a:pt x="12" y="834"/>
                  </a:lnTo>
                  <a:lnTo>
                    <a:pt x="9" y="819"/>
                  </a:lnTo>
                  <a:lnTo>
                    <a:pt x="9" y="803"/>
                  </a:lnTo>
                  <a:lnTo>
                    <a:pt x="10" y="781"/>
                  </a:lnTo>
                  <a:lnTo>
                    <a:pt x="15" y="750"/>
                  </a:lnTo>
                  <a:lnTo>
                    <a:pt x="22" y="708"/>
                  </a:lnTo>
                  <a:lnTo>
                    <a:pt x="33" y="656"/>
                  </a:lnTo>
                  <a:lnTo>
                    <a:pt x="91" y="378"/>
                  </a:lnTo>
                  <a:lnTo>
                    <a:pt x="0" y="378"/>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2409" y="1561"/>
              <a:ext cx="81" cy="97"/>
            </a:xfrm>
            <a:custGeom>
              <a:avLst/>
              <a:gdLst>
                <a:gd name="T0" fmla="*/ 289 w 819"/>
                <a:gd name="T1" fmla="*/ 0 h 971"/>
                <a:gd name="T2" fmla="*/ 340 w 819"/>
                <a:gd name="T3" fmla="*/ 375 h 971"/>
                <a:gd name="T4" fmla="*/ 346 w 819"/>
                <a:gd name="T5" fmla="*/ 432 h 971"/>
                <a:gd name="T6" fmla="*/ 351 w 819"/>
                <a:gd name="T7" fmla="*/ 478 h 971"/>
                <a:gd name="T8" fmla="*/ 354 w 819"/>
                <a:gd name="T9" fmla="*/ 515 h 971"/>
                <a:gd name="T10" fmla="*/ 364 w 819"/>
                <a:gd name="T11" fmla="*/ 503 h 971"/>
                <a:gd name="T12" fmla="*/ 386 w 819"/>
                <a:gd name="T13" fmla="*/ 448 h 971"/>
                <a:gd name="T14" fmla="*/ 411 w 819"/>
                <a:gd name="T15" fmla="*/ 392 h 971"/>
                <a:gd name="T16" fmla="*/ 440 w 819"/>
                <a:gd name="T17" fmla="*/ 335 h 971"/>
                <a:gd name="T18" fmla="*/ 621 w 819"/>
                <a:gd name="T19" fmla="*/ 0 h 971"/>
                <a:gd name="T20" fmla="*/ 391 w 819"/>
                <a:gd name="T21" fmla="*/ 759 h 971"/>
                <a:gd name="T22" fmla="*/ 344 w 819"/>
                <a:gd name="T23" fmla="*/ 839 h 971"/>
                <a:gd name="T24" fmla="*/ 308 w 819"/>
                <a:gd name="T25" fmla="*/ 890 h 971"/>
                <a:gd name="T26" fmla="*/ 293 w 819"/>
                <a:gd name="T27" fmla="*/ 908 h 971"/>
                <a:gd name="T28" fmla="*/ 275 w 819"/>
                <a:gd name="T29" fmla="*/ 924 h 971"/>
                <a:gd name="T30" fmla="*/ 256 w 819"/>
                <a:gd name="T31" fmla="*/ 938 h 971"/>
                <a:gd name="T32" fmla="*/ 236 w 819"/>
                <a:gd name="T33" fmla="*/ 950 h 971"/>
                <a:gd name="T34" fmla="*/ 213 w 819"/>
                <a:gd name="T35" fmla="*/ 959 h 971"/>
                <a:gd name="T36" fmla="*/ 189 w 819"/>
                <a:gd name="T37" fmla="*/ 966 h 971"/>
                <a:gd name="T38" fmla="*/ 162 w 819"/>
                <a:gd name="T39" fmla="*/ 970 h 971"/>
                <a:gd name="T40" fmla="*/ 133 w 819"/>
                <a:gd name="T41" fmla="*/ 971 h 971"/>
                <a:gd name="T42" fmla="*/ 103 w 819"/>
                <a:gd name="T43" fmla="*/ 970 h 971"/>
                <a:gd name="T44" fmla="*/ 70 w 819"/>
                <a:gd name="T45" fmla="*/ 966 h 971"/>
                <a:gd name="T46" fmla="*/ 36 w 819"/>
                <a:gd name="T47" fmla="*/ 959 h 971"/>
                <a:gd name="T48" fmla="*/ 0 w 819"/>
                <a:gd name="T49" fmla="*/ 950 h 971"/>
                <a:gd name="T50" fmla="*/ 33 w 819"/>
                <a:gd name="T51" fmla="*/ 815 h 971"/>
                <a:gd name="T52" fmla="*/ 66 w 819"/>
                <a:gd name="T53" fmla="*/ 820 h 971"/>
                <a:gd name="T54" fmla="*/ 93 w 819"/>
                <a:gd name="T55" fmla="*/ 820 h 971"/>
                <a:gd name="T56" fmla="*/ 113 w 819"/>
                <a:gd name="T57" fmla="*/ 816 h 971"/>
                <a:gd name="T58" fmla="*/ 133 w 819"/>
                <a:gd name="T59" fmla="*/ 808 h 971"/>
                <a:gd name="T60" fmla="*/ 151 w 819"/>
                <a:gd name="T61" fmla="*/ 796 h 971"/>
                <a:gd name="T62" fmla="*/ 169 w 819"/>
                <a:gd name="T63" fmla="*/ 780 h 971"/>
                <a:gd name="T64" fmla="*/ 186 w 819"/>
                <a:gd name="T65" fmla="*/ 759 h 971"/>
                <a:gd name="T66" fmla="*/ 201 w 819"/>
                <a:gd name="T67" fmla="*/ 735 h 971"/>
                <a:gd name="T68" fmla="*/ 216 w 819"/>
                <a:gd name="T69" fmla="*/ 707 h 971"/>
                <a:gd name="T70" fmla="*/ 103 w 819"/>
                <a:gd name="T71"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 h="971">
                  <a:moveTo>
                    <a:pt x="103" y="0"/>
                  </a:moveTo>
                  <a:lnTo>
                    <a:pt x="289" y="0"/>
                  </a:lnTo>
                  <a:lnTo>
                    <a:pt x="335" y="343"/>
                  </a:lnTo>
                  <a:lnTo>
                    <a:pt x="340" y="375"/>
                  </a:lnTo>
                  <a:lnTo>
                    <a:pt x="343" y="405"/>
                  </a:lnTo>
                  <a:lnTo>
                    <a:pt x="346" y="432"/>
                  </a:lnTo>
                  <a:lnTo>
                    <a:pt x="349" y="456"/>
                  </a:lnTo>
                  <a:lnTo>
                    <a:pt x="351" y="478"/>
                  </a:lnTo>
                  <a:lnTo>
                    <a:pt x="353" y="498"/>
                  </a:lnTo>
                  <a:lnTo>
                    <a:pt x="354" y="515"/>
                  </a:lnTo>
                  <a:lnTo>
                    <a:pt x="355" y="529"/>
                  </a:lnTo>
                  <a:lnTo>
                    <a:pt x="364" y="503"/>
                  </a:lnTo>
                  <a:lnTo>
                    <a:pt x="375" y="476"/>
                  </a:lnTo>
                  <a:lnTo>
                    <a:pt x="386" y="448"/>
                  </a:lnTo>
                  <a:lnTo>
                    <a:pt x="398" y="421"/>
                  </a:lnTo>
                  <a:lnTo>
                    <a:pt x="411" y="392"/>
                  </a:lnTo>
                  <a:lnTo>
                    <a:pt x="425" y="364"/>
                  </a:lnTo>
                  <a:lnTo>
                    <a:pt x="440" y="335"/>
                  </a:lnTo>
                  <a:lnTo>
                    <a:pt x="455" y="306"/>
                  </a:lnTo>
                  <a:lnTo>
                    <a:pt x="621" y="0"/>
                  </a:lnTo>
                  <a:lnTo>
                    <a:pt x="819" y="0"/>
                  </a:lnTo>
                  <a:lnTo>
                    <a:pt x="391" y="759"/>
                  </a:lnTo>
                  <a:lnTo>
                    <a:pt x="366" y="802"/>
                  </a:lnTo>
                  <a:lnTo>
                    <a:pt x="344" y="839"/>
                  </a:lnTo>
                  <a:lnTo>
                    <a:pt x="325" y="868"/>
                  </a:lnTo>
                  <a:lnTo>
                    <a:pt x="308" y="890"/>
                  </a:lnTo>
                  <a:lnTo>
                    <a:pt x="301" y="900"/>
                  </a:lnTo>
                  <a:lnTo>
                    <a:pt x="293" y="908"/>
                  </a:lnTo>
                  <a:lnTo>
                    <a:pt x="284" y="916"/>
                  </a:lnTo>
                  <a:lnTo>
                    <a:pt x="275" y="924"/>
                  </a:lnTo>
                  <a:lnTo>
                    <a:pt x="266" y="931"/>
                  </a:lnTo>
                  <a:lnTo>
                    <a:pt x="256" y="938"/>
                  </a:lnTo>
                  <a:lnTo>
                    <a:pt x="246" y="944"/>
                  </a:lnTo>
                  <a:lnTo>
                    <a:pt x="236" y="950"/>
                  </a:lnTo>
                  <a:lnTo>
                    <a:pt x="225" y="955"/>
                  </a:lnTo>
                  <a:lnTo>
                    <a:pt x="213" y="959"/>
                  </a:lnTo>
                  <a:lnTo>
                    <a:pt x="201" y="963"/>
                  </a:lnTo>
                  <a:lnTo>
                    <a:pt x="189" y="966"/>
                  </a:lnTo>
                  <a:lnTo>
                    <a:pt x="176" y="968"/>
                  </a:lnTo>
                  <a:lnTo>
                    <a:pt x="162" y="970"/>
                  </a:lnTo>
                  <a:lnTo>
                    <a:pt x="148" y="971"/>
                  </a:lnTo>
                  <a:lnTo>
                    <a:pt x="133" y="971"/>
                  </a:lnTo>
                  <a:lnTo>
                    <a:pt x="118" y="971"/>
                  </a:lnTo>
                  <a:lnTo>
                    <a:pt x="103" y="970"/>
                  </a:lnTo>
                  <a:lnTo>
                    <a:pt x="87" y="968"/>
                  </a:lnTo>
                  <a:lnTo>
                    <a:pt x="70" y="966"/>
                  </a:lnTo>
                  <a:lnTo>
                    <a:pt x="54" y="963"/>
                  </a:lnTo>
                  <a:lnTo>
                    <a:pt x="36" y="959"/>
                  </a:lnTo>
                  <a:lnTo>
                    <a:pt x="18" y="955"/>
                  </a:lnTo>
                  <a:lnTo>
                    <a:pt x="0" y="950"/>
                  </a:lnTo>
                  <a:lnTo>
                    <a:pt x="16" y="811"/>
                  </a:lnTo>
                  <a:lnTo>
                    <a:pt x="33" y="815"/>
                  </a:lnTo>
                  <a:lnTo>
                    <a:pt x="50" y="818"/>
                  </a:lnTo>
                  <a:lnTo>
                    <a:pt x="66" y="820"/>
                  </a:lnTo>
                  <a:lnTo>
                    <a:pt x="82" y="821"/>
                  </a:lnTo>
                  <a:lnTo>
                    <a:pt x="93" y="820"/>
                  </a:lnTo>
                  <a:lnTo>
                    <a:pt x="103" y="819"/>
                  </a:lnTo>
                  <a:lnTo>
                    <a:pt x="113" y="816"/>
                  </a:lnTo>
                  <a:lnTo>
                    <a:pt x="123" y="813"/>
                  </a:lnTo>
                  <a:lnTo>
                    <a:pt x="133" y="808"/>
                  </a:lnTo>
                  <a:lnTo>
                    <a:pt x="142" y="803"/>
                  </a:lnTo>
                  <a:lnTo>
                    <a:pt x="151" y="796"/>
                  </a:lnTo>
                  <a:lnTo>
                    <a:pt x="160" y="788"/>
                  </a:lnTo>
                  <a:lnTo>
                    <a:pt x="169" y="780"/>
                  </a:lnTo>
                  <a:lnTo>
                    <a:pt x="177" y="770"/>
                  </a:lnTo>
                  <a:lnTo>
                    <a:pt x="186" y="759"/>
                  </a:lnTo>
                  <a:lnTo>
                    <a:pt x="193" y="748"/>
                  </a:lnTo>
                  <a:lnTo>
                    <a:pt x="201" y="735"/>
                  </a:lnTo>
                  <a:lnTo>
                    <a:pt x="209" y="721"/>
                  </a:lnTo>
                  <a:lnTo>
                    <a:pt x="216" y="707"/>
                  </a:lnTo>
                  <a:lnTo>
                    <a:pt x="223" y="691"/>
                  </a:lnTo>
                  <a:lnTo>
                    <a:pt x="103" y="0"/>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noEditPoints="1"/>
            </p:cNvSpPr>
            <p:nvPr/>
          </p:nvSpPr>
          <p:spPr bwMode="auto">
            <a:xfrm>
              <a:off x="2488" y="1559"/>
              <a:ext cx="72" cy="73"/>
            </a:xfrm>
            <a:custGeom>
              <a:avLst/>
              <a:gdLst>
                <a:gd name="T0" fmla="*/ 4 w 717"/>
                <a:gd name="T1" fmla="*/ 351 h 724"/>
                <a:gd name="T2" fmla="*/ 21 w 717"/>
                <a:gd name="T3" fmla="*/ 267 h 724"/>
                <a:gd name="T4" fmla="*/ 51 w 717"/>
                <a:gd name="T5" fmla="*/ 193 h 724"/>
                <a:gd name="T6" fmla="*/ 95 w 717"/>
                <a:gd name="T7" fmla="*/ 129 h 724"/>
                <a:gd name="T8" fmla="*/ 151 w 717"/>
                <a:gd name="T9" fmla="*/ 76 h 724"/>
                <a:gd name="T10" fmla="*/ 216 w 717"/>
                <a:gd name="T11" fmla="*/ 37 h 724"/>
                <a:gd name="T12" fmla="*/ 289 w 717"/>
                <a:gd name="T13" fmla="*/ 12 h 724"/>
                <a:gd name="T14" fmla="*/ 371 w 717"/>
                <a:gd name="T15" fmla="*/ 1 h 724"/>
                <a:gd name="T16" fmla="*/ 448 w 717"/>
                <a:gd name="T17" fmla="*/ 3 h 724"/>
                <a:gd name="T18" fmla="*/ 514 w 717"/>
                <a:gd name="T19" fmla="*/ 17 h 724"/>
                <a:gd name="T20" fmla="*/ 571 w 717"/>
                <a:gd name="T21" fmla="*/ 40 h 724"/>
                <a:gd name="T22" fmla="*/ 620 w 717"/>
                <a:gd name="T23" fmla="*/ 74 h 724"/>
                <a:gd name="T24" fmla="*/ 660 w 717"/>
                <a:gd name="T25" fmla="*/ 118 h 724"/>
                <a:gd name="T26" fmla="*/ 690 w 717"/>
                <a:gd name="T27" fmla="*/ 169 h 724"/>
                <a:gd name="T28" fmla="*/ 709 w 717"/>
                <a:gd name="T29" fmla="*/ 228 h 724"/>
                <a:gd name="T30" fmla="*/ 717 w 717"/>
                <a:gd name="T31" fmla="*/ 294 h 724"/>
                <a:gd name="T32" fmla="*/ 713 w 717"/>
                <a:gd name="T33" fmla="*/ 372 h 724"/>
                <a:gd name="T34" fmla="*/ 697 w 717"/>
                <a:gd name="T35" fmla="*/ 449 h 724"/>
                <a:gd name="T36" fmla="*/ 666 w 717"/>
                <a:gd name="T37" fmla="*/ 520 h 724"/>
                <a:gd name="T38" fmla="*/ 623 w 717"/>
                <a:gd name="T39" fmla="*/ 586 h 724"/>
                <a:gd name="T40" fmla="*/ 567 w 717"/>
                <a:gd name="T41" fmla="*/ 643 h 724"/>
                <a:gd name="T42" fmla="*/ 502 w 717"/>
                <a:gd name="T43" fmla="*/ 686 h 724"/>
                <a:gd name="T44" fmla="*/ 428 w 717"/>
                <a:gd name="T45" fmla="*/ 712 h 724"/>
                <a:gd name="T46" fmla="*/ 345 w 717"/>
                <a:gd name="T47" fmla="*/ 724 h 724"/>
                <a:gd name="T48" fmla="*/ 253 w 717"/>
                <a:gd name="T49" fmla="*/ 719 h 724"/>
                <a:gd name="T50" fmla="*/ 169 w 717"/>
                <a:gd name="T51" fmla="*/ 694 h 724"/>
                <a:gd name="T52" fmla="*/ 99 w 717"/>
                <a:gd name="T53" fmla="*/ 650 h 724"/>
                <a:gd name="T54" fmla="*/ 47 w 717"/>
                <a:gd name="T55" fmla="*/ 591 h 724"/>
                <a:gd name="T56" fmla="*/ 15 w 717"/>
                <a:gd name="T57" fmla="*/ 519 h 724"/>
                <a:gd name="T58" fmla="*/ 1 w 717"/>
                <a:gd name="T59" fmla="*/ 441 h 724"/>
                <a:gd name="T60" fmla="*/ 529 w 717"/>
                <a:gd name="T61" fmla="*/ 256 h 724"/>
                <a:gd name="T62" fmla="*/ 510 w 717"/>
                <a:gd name="T63" fmla="*/ 202 h 724"/>
                <a:gd name="T64" fmla="*/ 472 w 717"/>
                <a:gd name="T65" fmla="*/ 163 h 724"/>
                <a:gd name="T66" fmla="*/ 423 w 717"/>
                <a:gd name="T67" fmla="*/ 143 h 724"/>
                <a:gd name="T68" fmla="*/ 364 w 717"/>
                <a:gd name="T69" fmla="*/ 143 h 724"/>
                <a:gd name="T70" fmla="*/ 310 w 717"/>
                <a:gd name="T71" fmla="*/ 162 h 724"/>
                <a:gd name="T72" fmla="*/ 264 w 717"/>
                <a:gd name="T73" fmla="*/ 199 h 724"/>
                <a:gd name="T74" fmla="*/ 228 w 717"/>
                <a:gd name="T75" fmla="*/ 253 h 724"/>
                <a:gd name="T76" fmla="*/ 202 w 717"/>
                <a:gd name="T77" fmla="*/ 322 h 724"/>
                <a:gd name="T78" fmla="*/ 189 w 717"/>
                <a:gd name="T79" fmla="*/ 387 h 724"/>
                <a:gd name="T80" fmla="*/ 190 w 717"/>
                <a:gd name="T81" fmla="*/ 453 h 724"/>
                <a:gd name="T82" fmla="*/ 210 w 717"/>
                <a:gd name="T83" fmla="*/ 512 h 724"/>
                <a:gd name="T84" fmla="*/ 249 w 717"/>
                <a:gd name="T85" fmla="*/ 554 h 724"/>
                <a:gd name="T86" fmla="*/ 300 w 717"/>
                <a:gd name="T87" fmla="*/ 576 h 724"/>
                <a:gd name="T88" fmla="*/ 348 w 717"/>
                <a:gd name="T89" fmla="*/ 578 h 724"/>
                <a:gd name="T90" fmla="*/ 383 w 717"/>
                <a:gd name="T91" fmla="*/ 570 h 724"/>
                <a:gd name="T92" fmla="*/ 415 w 717"/>
                <a:gd name="T93" fmla="*/ 553 h 724"/>
                <a:gd name="T94" fmla="*/ 458 w 717"/>
                <a:gd name="T95" fmla="*/ 513 h 724"/>
                <a:gd name="T96" fmla="*/ 490 w 717"/>
                <a:gd name="T97" fmla="*/ 464 h 724"/>
                <a:gd name="T98" fmla="*/ 513 w 717"/>
                <a:gd name="T99" fmla="*/ 410 h 724"/>
                <a:gd name="T100" fmla="*/ 527 w 717"/>
                <a:gd name="T101" fmla="*/ 351 h 724"/>
                <a:gd name="T102" fmla="*/ 532 w 717"/>
                <a:gd name="T103" fmla="*/ 28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7" h="724">
                  <a:moveTo>
                    <a:pt x="0" y="420"/>
                  </a:moveTo>
                  <a:lnTo>
                    <a:pt x="1" y="397"/>
                  </a:lnTo>
                  <a:lnTo>
                    <a:pt x="2" y="374"/>
                  </a:lnTo>
                  <a:lnTo>
                    <a:pt x="4" y="351"/>
                  </a:lnTo>
                  <a:lnTo>
                    <a:pt x="7" y="329"/>
                  </a:lnTo>
                  <a:lnTo>
                    <a:pt x="11" y="308"/>
                  </a:lnTo>
                  <a:lnTo>
                    <a:pt x="15" y="287"/>
                  </a:lnTo>
                  <a:lnTo>
                    <a:pt x="21" y="267"/>
                  </a:lnTo>
                  <a:lnTo>
                    <a:pt x="27" y="248"/>
                  </a:lnTo>
                  <a:lnTo>
                    <a:pt x="34" y="229"/>
                  </a:lnTo>
                  <a:lnTo>
                    <a:pt x="42" y="211"/>
                  </a:lnTo>
                  <a:lnTo>
                    <a:pt x="51" y="193"/>
                  </a:lnTo>
                  <a:lnTo>
                    <a:pt x="61" y="176"/>
                  </a:lnTo>
                  <a:lnTo>
                    <a:pt x="72" y="160"/>
                  </a:lnTo>
                  <a:lnTo>
                    <a:pt x="83" y="144"/>
                  </a:lnTo>
                  <a:lnTo>
                    <a:pt x="95" y="129"/>
                  </a:lnTo>
                  <a:lnTo>
                    <a:pt x="108" y="115"/>
                  </a:lnTo>
                  <a:lnTo>
                    <a:pt x="122" y="101"/>
                  </a:lnTo>
                  <a:lnTo>
                    <a:pt x="137" y="88"/>
                  </a:lnTo>
                  <a:lnTo>
                    <a:pt x="151" y="76"/>
                  </a:lnTo>
                  <a:lnTo>
                    <a:pt x="167" y="65"/>
                  </a:lnTo>
                  <a:lnTo>
                    <a:pt x="183" y="54"/>
                  </a:lnTo>
                  <a:lnTo>
                    <a:pt x="199" y="45"/>
                  </a:lnTo>
                  <a:lnTo>
                    <a:pt x="216" y="37"/>
                  </a:lnTo>
                  <a:lnTo>
                    <a:pt x="234" y="29"/>
                  </a:lnTo>
                  <a:lnTo>
                    <a:pt x="252" y="22"/>
                  </a:lnTo>
                  <a:lnTo>
                    <a:pt x="270" y="17"/>
                  </a:lnTo>
                  <a:lnTo>
                    <a:pt x="289" y="12"/>
                  </a:lnTo>
                  <a:lnTo>
                    <a:pt x="309" y="8"/>
                  </a:lnTo>
                  <a:lnTo>
                    <a:pt x="329" y="4"/>
                  </a:lnTo>
                  <a:lnTo>
                    <a:pt x="350" y="2"/>
                  </a:lnTo>
                  <a:lnTo>
                    <a:pt x="371" y="1"/>
                  </a:lnTo>
                  <a:lnTo>
                    <a:pt x="393" y="0"/>
                  </a:lnTo>
                  <a:lnTo>
                    <a:pt x="412" y="1"/>
                  </a:lnTo>
                  <a:lnTo>
                    <a:pt x="430" y="2"/>
                  </a:lnTo>
                  <a:lnTo>
                    <a:pt x="448" y="3"/>
                  </a:lnTo>
                  <a:lnTo>
                    <a:pt x="465" y="6"/>
                  </a:lnTo>
                  <a:lnTo>
                    <a:pt x="482" y="9"/>
                  </a:lnTo>
                  <a:lnTo>
                    <a:pt x="498" y="12"/>
                  </a:lnTo>
                  <a:lnTo>
                    <a:pt x="514" y="17"/>
                  </a:lnTo>
                  <a:lnTo>
                    <a:pt x="529" y="22"/>
                  </a:lnTo>
                  <a:lnTo>
                    <a:pt x="543" y="27"/>
                  </a:lnTo>
                  <a:lnTo>
                    <a:pt x="558" y="33"/>
                  </a:lnTo>
                  <a:lnTo>
                    <a:pt x="571" y="40"/>
                  </a:lnTo>
                  <a:lnTo>
                    <a:pt x="584" y="48"/>
                  </a:lnTo>
                  <a:lnTo>
                    <a:pt x="597" y="56"/>
                  </a:lnTo>
                  <a:lnTo>
                    <a:pt x="609" y="65"/>
                  </a:lnTo>
                  <a:lnTo>
                    <a:pt x="620" y="74"/>
                  </a:lnTo>
                  <a:lnTo>
                    <a:pt x="631" y="85"/>
                  </a:lnTo>
                  <a:lnTo>
                    <a:pt x="642" y="95"/>
                  </a:lnTo>
                  <a:lnTo>
                    <a:pt x="651" y="107"/>
                  </a:lnTo>
                  <a:lnTo>
                    <a:pt x="660" y="118"/>
                  </a:lnTo>
                  <a:lnTo>
                    <a:pt x="669" y="130"/>
                  </a:lnTo>
                  <a:lnTo>
                    <a:pt x="677" y="143"/>
                  </a:lnTo>
                  <a:lnTo>
                    <a:pt x="684" y="156"/>
                  </a:lnTo>
                  <a:lnTo>
                    <a:pt x="690" y="169"/>
                  </a:lnTo>
                  <a:lnTo>
                    <a:pt x="696" y="183"/>
                  </a:lnTo>
                  <a:lnTo>
                    <a:pt x="701" y="198"/>
                  </a:lnTo>
                  <a:lnTo>
                    <a:pt x="705" y="213"/>
                  </a:lnTo>
                  <a:lnTo>
                    <a:pt x="709" y="228"/>
                  </a:lnTo>
                  <a:lnTo>
                    <a:pt x="712" y="244"/>
                  </a:lnTo>
                  <a:lnTo>
                    <a:pt x="714" y="260"/>
                  </a:lnTo>
                  <a:lnTo>
                    <a:pt x="716" y="276"/>
                  </a:lnTo>
                  <a:lnTo>
                    <a:pt x="717" y="294"/>
                  </a:lnTo>
                  <a:lnTo>
                    <a:pt x="717" y="311"/>
                  </a:lnTo>
                  <a:lnTo>
                    <a:pt x="717" y="332"/>
                  </a:lnTo>
                  <a:lnTo>
                    <a:pt x="715" y="352"/>
                  </a:lnTo>
                  <a:lnTo>
                    <a:pt x="713" y="372"/>
                  </a:lnTo>
                  <a:lnTo>
                    <a:pt x="710" y="392"/>
                  </a:lnTo>
                  <a:lnTo>
                    <a:pt x="707" y="411"/>
                  </a:lnTo>
                  <a:lnTo>
                    <a:pt x="702" y="430"/>
                  </a:lnTo>
                  <a:lnTo>
                    <a:pt x="697" y="449"/>
                  </a:lnTo>
                  <a:lnTo>
                    <a:pt x="690" y="467"/>
                  </a:lnTo>
                  <a:lnTo>
                    <a:pt x="683" y="485"/>
                  </a:lnTo>
                  <a:lnTo>
                    <a:pt x="675" y="503"/>
                  </a:lnTo>
                  <a:lnTo>
                    <a:pt x="666" y="520"/>
                  </a:lnTo>
                  <a:lnTo>
                    <a:pt x="657" y="537"/>
                  </a:lnTo>
                  <a:lnTo>
                    <a:pt x="646" y="554"/>
                  </a:lnTo>
                  <a:lnTo>
                    <a:pt x="635" y="570"/>
                  </a:lnTo>
                  <a:lnTo>
                    <a:pt x="623" y="586"/>
                  </a:lnTo>
                  <a:lnTo>
                    <a:pt x="610" y="601"/>
                  </a:lnTo>
                  <a:lnTo>
                    <a:pt x="596" y="616"/>
                  </a:lnTo>
                  <a:lnTo>
                    <a:pt x="582" y="630"/>
                  </a:lnTo>
                  <a:lnTo>
                    <a:pt x="567" y="643"/>
                  </a:lnTo>
                  <a:lnTo>
                    <a:pt x="552" y="655"/>
                  </a:lnTo>
                  <a:lnTo>
                    <a:pt x="536" y="666"/>
                  </a:lnTo>
                  <a:lnTo>
                    <a:pt x="519" y="676"/>
                  </a:lnTo>
                  <a:lnTo>
                    <a:pt x="502" y="686"/>
                  </a:lnTo>
                  <a:lnTo>
                    <a:pt x="484" y="694"/>
                  </a:lnTo>
                  <a:lnTo>
                    <a:pt x="466" y="701"/>
                  </a:lnTo>
                  <a:lnTo>
                    <a:pt x="447" y="707"/>
                  </a:lnTo>
                  <a:lnTo>
                    <a:pt x="428" y="712"/>
                  </a:lnTo>
                  <a:lnTo>
                    <a:pt x="408" y="717"/>
                  </a:lnTo>
                  <a:lnTo>
                    <a:pt x="388" y="720"/>
                  </a:lnTo>
                  <a:lnTo>
                    <a:pt x="366" y="722"/>
                  </a:lnTo>
                  <a:lnTo>
                    <a:pt x="345" y="724"/>
                  </a:lnTo>
                  <a:lnTo>
                    <a:pt x="323" y="724"/>
                  </a:lnTo>
                  <a:lnTo>
                    <a:pt x="299" y="724"/>
                  </a:lnTo>
                  <a:lnTo>
                    <a:pt x="275" y="722"/>
                  </a:lnTo>
                  <a:lnTo>
                    <a:pt x="253" y="719"/>
                  </a:lnTo>
                  <a:lnTo>
                    <a:pt x="231" y="714"/>
                  </a:lnTo>
                  <a:lnTo>
                    <a:pt x="209" y="709"/>
                  </a:lnTo>
                  <a:lnTo>
                    <a:pt x="189" y="702"/>
                  </a:lnTo>
                  <a:lnTo>
                    <a:pt x="169" y="694"/>
                  </a:lnTo>
                  <a:lnTo>
                    <a:pt x="150" y="685"/>
                  </a:lnTo>
                  <a:lnTo>
                    <a:pt x="131" y="675"/>
                  </a:lnTo>
                  <a:lnTo>
                    <a:pt x="114" y="664"/>
                  </a:lnTo>
                  <a:lnTo>
                    <a:pt x="99" y="650"/>
                  </a:lnTo>
                  <a:lnTo>
                    <a:pt x="84" y="637"/>
                  </a:lnTo>
                  <a:lnTo>
                    <a:pt x="70" y="623"/>
                  </a:lnTo>
                  <a:lnTo>
                    <a:pt x="58" y="607"/>
                  </a:lnTo>
                  <a:lnTo>
                    <a:pt x="47" y="591"/>
                  </a:lnTo>
                  <a:lnTo>
                    <a:pt x="37" y="574"/>
                  </a:lnTo>
                  <a:lnTo>
                    <a:pt x="29" y="556"/>
                  </a:lnTo>
                  <a:lnTo>
                    <a:pt x="21" y="537"/>
                  </a:lnTo>
                  <a:lnTo>
                    <a:pt x="15" y="519"/>
                  </a:lnTo>
                  <a:lnTo>
                    <a:pt x="10" y="500"/>
                  </a:lnTo>
                  <a:lnTo>
                    <a:pt x="5" y="480"/>
                  </a:lnTo>
                  <a:lnTo>
                    <a:pt x="3" y="461"/>
                  </a:lnTo>
                  <a:lnTo>
                    <a:pt x="1" y="441"/>
                  </a:lnTo>
                  <a:lnTo>
                    <a:pt x="0" y="420"/>
                  </a:lnTo>
                  <a:close/>
                  <a:moveTo>
                    <a:pt x="532" y="287"/>
                  </a:moveTo>
                  <a:lnTo>
                    <a:pt x="531" y="271"/>
                  </a:lnTo>
                  <a:lnTo>
                    <a:pt x="529" y="256"/>
                  </a:lnTo>
                  <a:lnTo>
                    <a:pt x="526" y="241"/>
                  </a:lnTo>
                  <a:lnTo>
                    <a:pt x="522" y="227"/>
                  </a:lnTo>
                  <a:lnTo>
                    <a:pt x="517" y="214"/>
                  </a:lnTo>
                  <a:lnTo>
                    <a:pt x="510" y="202"/>
                  </a:lnTo>
                  <a:lnTo>
                    <a:pt x="502" y="191"/>
                  </a:lnTo>
                  <a:lnTo>
                    <a:pt x="493" y="181"/>
                  </a:lnTo>
                  <a:lnTo>
                    <a:pt x="483" y="171"/>
                  </a:lnTo>
                  <a:lnTo>
                    <a:pt x="472" y="163"/>
                  </a:lnTo>
                  <a:lnTo>
                    <a:pt x="461" y="156"/>
                  </a:lnTo>
                  <a:lnTo>
                    <a:pt x="449" y="151"/>
                  </a:lnTo>
                  <a:lnTo>
                    <a:pt x="436" y="147"/>
                  </a:lnTo>
                  <a:lnTo>
                    <a:pt x="423" y="143"/>
                  </a:lnTo>
                  <a:lnTo>
                    <a:pt x="408" y="142"/>
                  </a:lnTo>
                  <a:lnTo>
                    <a:pt x="393" y="141"/>
                  </a:lnTo>
                  <a:lnTo>
                    <a:pt x="379" y="141"/>
                  </a:lnTo>
                  <a:lnTo>
                    <a:pt x="364" y="143"/>
                  </a:lnTo>
                  <a:lnTo>
                    <a:pt x="350" y="146"/>
                  </a:lnTo>
                  <a:lnTo>
                    <a:pt x="336" y="150"/>
                  </a:lnTo>
                  <a:lnTo>
                    <a:pt x="323" y="155"/>
                  </a:lnTo>
                  <a:lnTo>
                    <a:pt x="310" y="162"/>
                  </a:lnTo>
                  <a:lnTo>
                    <a:pt x="298" y="169"/>
                  </a:lnTo>
                  <a:lnTo>
                    <a:pt x="286" y="178"/>
                  </a:lnTo>
                  <a:lnTo>
                    <a:pt x="275" y="188"/>
                  </a:lnTo>
                  <a:lnTo>
                    <a:pt x="264" y="199"/>
                  </a:lnTo>
                  <a:lnTo>
                    <a:pt x="254" y="211"/>
                  </a:lnTo>
                  <a:lnTo>
                    <a:pt x="245" y="224"/>
                  </a:lnTo>
                  <a:lnTo>
                    <a:pt x="236" y="238"/>
                  </a:lnTo>
                  <a:lnTo>
                    <a:pt x="228" y="253"/>
                  </a:lnTo>
                  <a:lnTo>
                    <a:pt x="220" y="269"/>
                  </a:lnTo>
                  <a:lnTo>
                    <a:pt x="213" y="287"/>
                  </a:lnTo>
                  <a:lnTo>
                    <a:pt x="207" y="304"/>
                  </a:lnTo>
                  <a:lnTo>
                    <a:pt x="202" y="322"/>
                  </a:lnTo>
                  <a:lnTo>
                    <a:pt x="198" y="339"/>
                  </a:lnTo>
                  <a:lnTo>
                    <a:pt x="194" y="355"/>
                  </a:lnTo>
                  <a:lnTo>
                    <a:pt x="191" y="371"/>
                  </a:lnTo>
                  <a:lnTo>
                    <a:pt x="189" y="387"/>
                  </a:lnTo>
                  <a:lnTo>
                    <a:pt x="188" y="403"/>
                  </a:lnTo>
                  <a:lnTo>
                    <a:pt x="187" y="418"/>
                  </a:lnTo>
                  <a:lnTo>
                    <a:pt x="188" y="436"/>
                  </a:lnTo>
                  <a:lnTo>
                    <a:pt x="190" y="453"/>
                  </a:lnTo>
                  <a:lnTo>
                    <a:pt x="193" y="469"/>
                  </a:lnTo>
                  <a:lnTo>
                    <a:pt x="197" y="484"/>
                  </a:lnTo>
                  <a:lnTo>
                    <a:pt x="203" y="498"/>
                  </a:lnTo>
                  <a:lnTo>
                    <a:pt x="210" y="512"/>
                  </a:lnTo>
                  <a:lnTo>
                    <a:pt x="218" y="524"/>
                  </a:lnTo>
                  <a:lnTo>
                    <a:pt x="228" y="535"/>
                  </a:lnTo>
                  <a:lnTo>
                    <a:pt x="238" y="546"/>
                  </a:lnTo>
                  <a:lnTo>
                    <a:pt x="249" y="554"/>
                  </a:lnTo>
                  <a:lnTo>
                    <a:pt x="261" y="562"/>
                  </a:lnTo>
                  <a:lnTo>
                    <a:pt x="273" y="568"/>
                  </a:lnTo>
                  <a:lnTo>
                    <a:pt x="286" y="573"/>
                  </a:lnTo>
                  <a:lnTo>
                    <a:pt x="300" y="576"/>
                  </a:lnTo>
                  <a:lnTo>
                    <a:pt x="314" y="578"/>
                  </a:lnTo>
                  <a:lnTo>
                    <a:pt x="329" y="579"/>
                  </a:lnTo>
                  <a:lnTo>
                    <a:pt x="339" y="579"/>
                  </a:lnTo>
                  <a:lnTo>
                    <a:pt x="348" y="578"/>
                  </a:lnTo>
                  <a:lnTo>
                    <a:pt x="357" y="577"/>
                  </a:lnTo>
                  <a:lnTo>
                    <a:pt x="366" y="575"/>
                  </a:lnTo>
                  <a:lnTo>
                    <a:pt x="375" y="572"/>
                  </a:lnTo>
                  <a:lnTo>
                    <a:pt x="383" y="570"/>
                  </a:lnTo>
                  <a:lnTo>
                    <a:pt x="391" y="566"/>
                  </a:lnTo>
                  <a:lnTo>
                    <a:pt x="400" y="562"/>
                  </a:lnTo>
                  <a:lnTo>
                    <a:pt x="408" y="558"/>
                  </a:lnTo>
                  <a:lnTo>
                    <a:pt x="415" y="553"/>
                  </a:lnTo>
                  <a:lnTo>
                    <a:pt x="423" y="548"/>
                  </a:lnTo>
                  <a:lnTo>
                    <a:pt x="430" y="542"/>
                  </a:lnTo>
                  <a:lnTo>
                    <a:pt x="444" y="529"/>
                  </a:lnTo>
                  <a:lnTo>
                    <a:pt x="458" y="513"/>
                  </a:lnTo>
                  <a:lnTo>
                    <a:pt x="467" y="501"/>
                  </a:lnTo>
                  <a:lnTo>
                    <a:pt x="475" y="489"/>
                  </a:lnTo>
                  <a:lnTo>
                    <a:pt x="483" y="477"/>
                  </a:lnTo>
                  <a:lnTo>
                    <a:pt x="490" y="464"/>
                  </a:lnTo>
                  <a:lnTo>
                    <a:pt x="497" y="451"/>
                  </a:lnTo>
                  <a:lnTo>
                    <a:pt x="503" y="438"/>
                  </a:lnTo>
                  <a:lnTo>
                    <a:pt x="508" y="424"/>
                  </a:lnTo>
                  <a:lnTo>
                    <a:pt x="513" y="410"/>
                  </a:lnTo>
                  <a:lnTo>
                    <a:pt x="518" y="396"/>
                  </a:lnTo>
                  <a:lnTo>
                    <a:pt x="521" y="381"/>
                  </a:lnTo>
                  <a:lnTo>
                    <a:pt x="525" y="366"/>
                  </a:lnTo>
                  <a:lnTo>
                    <a:pt x="527" y="351"/>
                  </a:lnTo>
                  <a:lnTo>
                    <a:pt x="529" y="336"/>
                  </a:lnTo>
                  <a:lnTo>
                    <a:pt x="531" y="320"/>
                  </a:lnTo>
                  <a:lnTo>
                    <a:pt x="532" y="304"/>
                  </a:lnTo>
                  <a:lnTo>
                    <a:pt x="532" y="287"/>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2570" y="1561"/>
              <a:ext cx="73" cy="71"/>
            </a:xfrm>
            <a:custGeom>
              <a:avLst/>
              <a:gdLst>
                <a:gd name="T0" fmla="*/ 289 w 731"/>
                <a:gd name="T1" fmla="*/ 0 h 707"/>
                <a:gd name="T2" fmla="*/ 197 w 731"/>
                <a:gd name="T3" fmla="*/ 442 h 707"/>
                <a:gd name="T4" fmla="*/ 189 w 731"/>
                <a:gd name="T5" fmla="*/ 488 h 707"/>
                <a:gd name="T6" fmla="*/ 189 w 731"/>
                <a:gd name="T7" fmla="*/ 507 h 707"/>
                <a:gd name="T8" fmla="*/ 191 w 731"/>
                <a:gd name="T9" fmla="*/ 521 h 707"/>
                <a:gd name="T10" fmla="*/ 197 w 731"/>
                <a:gd name="T11" fmla="*/ 534 h 707"/>
                <a:gd name="T12" fmla="*/ 205 w 731"/>
                <a:gd name="T13" fmla="*/ 546 h 707"/>
                <a:gd name="T14" fmla="*/ 216 w 731"/>
                <a:gd name="T15" fmla="*/ 557 h 707"/>
                <a:gd name="T16" fmla="*/ 229 w 731"/>
                <a:gd name="T17" fmla="*/ 565 h 707"/>
                <a:gd name="T18" fmla="*/ 243 w 731"/>
                <a:gd name="T19" fmla="*/ 570 h 707"/>
                <a:gd name="T20" fmla="*/ 259 w 731"/>
                <a:gd name="T21" fmla="*/ 573 h 707"/>
                <a:gd name="T22" fmla="*/ 279 w 731"/>
                <a:gd name="T23" fmla="*/ 572 h 707"/>
                <a:gd name="T24" fmla="*/ 304 w 731"/>
                <a:gd name="T25" fmla="*/ 568 h 707"/>
                <a:gd name="T26" fmla="*/ 328 w 731"/>
                <a:gd name="T27" fmla="*/ 558 h 707"/>
                <a:gd name="T28" fmla="*/ 353 w 731"/>
                <a:gd name="T29" fmla="*/ 544 h 707"/>
                <a:gd name="T30" fmla="*/ 377 w 731"/>
                <a:gd name="T31" fmla="*/ 525 h 707"/>
                <a:gd name="T32" fmla="*/ 400 w 731"/>
                <a:gd name="T33" fmla="*/ 503 h 707"/>
                <a:gd name="T34" fmla="*/ 421 w 731"/>
                <a:gd name="T35" fmla="*/ 478 h 707"/>
                <a:gd name="T36" fmla="*/ 439 w 731"/>
                <a:gd name="T37" fmla="*/ 445 h 707"/>
                <a:gd name="T38" fmla="*/ 455 w 731"/>
                <a:gd name="T39" fmla="*/ 409 h 707"/>
                <a:gd name="T40" fmla="*/ 468 w 731"/>
                <a:gd name="T41" fmla="*/ 360 h 707"/>
                <a:gd name="T42" fmla="*/ 545 w 731"/>
                <a:gd name="T43" fmla="*/ 0 h 707"/>
                <a:gd name="T44" fmla="*/ 587 w 731"/>
                <a:gd name="T45" fmla="*/ 691 h 707"/>
                <a:gd name="T46" fmla="*/ 431 w 731"/>
                <a:gd name="T47" fmla="*/ 596 h 707"/>
                <a:gd name="T48" fmla="*/ 403 w 731"/>
                <a:gd name="T49" fmla="*/ 622 h 707"/>
                <a:gd name="T50" fmla="*/ 373 w 731"/>
                <a:gd name="T51" fmla="*/ 645 h 707"/>
                <a:gd name="T52" fmla="*/ 343 w 731"/>
                <a:gd name="T53" fmla="*/ 664 h 707"/>
                <a:gd name="T54" fmla="*/ 312 w 731"/>
                <a:gd name="T55" fmla="*/ 680 h 707"/>
                <a:gd name="T56" fmla="*/ 281 w 731"/>
                <a:gd name="T57" fmla="*/ 692 h 707"/>
                <a:gd name="T58" fmla="*/ 249 w 731"/>
                <a:gd name="T59" fmla="*/ 700 h 707"/>
                <a:gd name="T60" fmla="*/ 216 w 731"/>
                <a:gd name="T61" fmla="*/ 705 h 707"/>
                <a:gd name="T62" fmla="*/ 183 w 731"/>
                <a:gd name="T63" fmla="*/ 707 h 707"/>
                <a:gd name="T64" fmla="*/ 142 w 731"/>
                <a:gd name="T65" fmla="*/ 704 h 707"/>
                <a:gd name="T66" fmla="*/ 106 w 731"/>
                <a:gd name="T67" fmla="*/ 695 h 707"/>
                <a:gd name="T68" fmla="*/ 75 w 731"/>
                <a:gd name="T69" fmla="*/ 680 h 707"/>
                <a:gd name="T70" fmla="*/ 49 w 731"/>
                <a:gd name="T71" fmla="*/ 658 h 707"/>
                <a:gd name="T72" fmla="*/ 27 w 731"/>
                <a:gd name="T73" fmla="*/ 631 h 707"/>
                <a:gd name="T74" fmla="*/ 12 w 731"/>
                <a:gd name="T75" fmla="*/ 600 h 707"/>
                <a:gd name="T76" fmla="*/ 3 w 731"/>
                <a:gd name="T77" fmla="*/ 566 h 707"/>
                <a:gd name="T78" fmla="*/ 0 w 731"/>
                <a:gd name="T79" fmla="*/ 527 h 707"/>
                <a:gd name="T80" fmla="*/ 5 w 731"/>
                <a:gd name="T81" fmla="*/ 473 h 707"/>
                <a:gd name="T82" fmla="*/ 22 w 731"/>
                <a:gd name="T83" fmla="*/ 38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1" h="707">
                  <a:moveTo>
                    <a:pt x="103" y="0"/>
                  </a:moveTo>
                  <a:lnTo>
                    <a:pt x="289" y="0"/>
                  </a:lnTo>
                  <a:lnTo>
                    <a:pt x="204" y="409"/>
                  </a:lnTo>
                  <a:lnTo>
                    <a:pt x="197" y="442"/>
                  </a:lnTo>
                  <a:lnTo>
                    <a:pt x="192" y="468"/>
                  </a:lnTo>
                  <a:lnTo>
                    <a:pt x="189" y="488"/>
                  </a:lnTo>
                  <a:lnTo>
                    <a:pt x="188" y="500"/>
                  </a:lnTo>
                  <a:lnTo>
                    <a:pt x="189" y="507"/>
                  </a:lnTo>
                  <a:lnTo>
                    <a:pt x="190" y="515"/>
                  </a:lnTo>
                  <a:lnTo>
                    <a:pt x="191" y="521"/>
                  </a:lnTo>
                  <a:lnTo>
                    <a:pt x="194" y="528"/>
                  </a:lnTo>
                  <a:lnTo>
                    <a:pt x="197" y="534"/>
                  </a:lnTo>
                  <a:lnTo>
                    <a:pt x="201" y="540"/>
                  </a:lnTo>
                  <a:lnTo>
                    <a:pt x="205" y="546"/>
                  </a:lnTo>
                  <a:lnTo>
                    <a:pt x="210" y="552"/>
                  </a:lnTo>
                  <a:lnTo>
                    <a:pt x="216" y="557"/>
                  </a:lnTo>
                  <a:lnTo>
                    <a:pt x="222" y="561"/>
                  </a:lnTo>
                  <a:lnTo>
                    <a:pt x="229" y="565"/>
                  </a:lnTo>
                  <a:lnTo>
                    <a:pt x="236" y="568"/>
                  </a:lnTo>
                  <a:lnTo>
                    <a:pt x="243" y="570"/>
                  </a:lnTo>
                  <a:lnTo>
                    <a:pt x="251" y="572"/>
                  </a:lnTo>
                  <a:lnTo>
                    <a:pt x="259" y="573"/>
                  </a:lnTo>
                  <a:lnTo>
                    <a:pt x="267" y="573"/>
                  </a:lnTo>
                  <a:lnTo>
                    <a:pt x="279" y="572"/>
                  </a:lnTo>
                  <a:lnTo>
                    <a:pt x="292" y="571"/>
                  </a:lnTo>
                  <a:lnTo>
                    <a:pt x="304" y="568"/>
                  </a:lnTo>
                  <a:lnTo>
                    <a:pt x="316" y="564"/>
                  </a:lnTo>
                  <a:lnTo>
                    <a:pt x="328" y="558"/>
                  </a:lnTo>
                  <a:lnTo>
                    <a:pt x="340" y="552"/>
                  </a:lnTo>
                  <a:lnTo>
                    <a:pt x="353" y="544"/>
                  </a:lnTo>
                  <a:lnTo>
                    <a:pt x="365" y="535"/>
                  </a:lnTo>
                  <a:lnTo>
                    <a:pt x="377" y="525"/>
                  </a:lnTo>
                  <a:lnTo>
                    <a:pt x="389" y="514"/>
                  </a:lnTo>
                  <a:lnTo>
                    <a:pt x="400" y="503"/>
                  </a:lnTo>
                  <a:lnTo>
                    <a:pt x="411" y="491"/>
                  </a:lnTo>
                  <a:lnTo>
                    <a:pt x="421" y="478"/>
                  </a:lnTo>
                  <a:lnTo>
                    <a:pt x="430" y="462"/>
                  </a:lnTo>
                  <a:lnTo>
                    <a:pt x="439" y="445"/>
                  </a:lnTo>
                  <a:lnTo>
                    <a:pt x="448" y="426"/>
                  </a:lnTo>
                  <a:lnTo>
                    <a:pt x="455" y="409"/>
                  </a:lnTo>
                  <a:lnTo>
                    <a:pt x="461" y="387"/>
                  </a:lnTo>
                  <a:lnTo>
                    <a:pt x="468" y="360"/>
                  </a:lnTo>
                  <a:lnTo>
                    <a:pt x="475" y="329"/>
                  </a:lnTo>
                  <a:lnTo>
                    <a:pt x="545" y="0"/>
                  </a:lnTo>
                  <a:lnTo>
                    <a:pt x="731" y="0"/>
                  </a:lnTo>
                  <a:lnTo>
                    <a:pt x="587" y="691"/>
                  </a:lnTo>
                  <a:lnTo>
                    <a:pt x="412" y="691"/>
                  </a:lnTo>
                  <a:lnTo>
                    <a:pt x="431" y="596"/>
                  </a:lnTo>
                  <a:lnTo>
                    <a:pt x="417" y="610"/>
                  </a:lnTo>
                  <a:lnTo>
                    <a:pt x="403" y="622"/>
                  </a:lnTo>
                  <a:lnTo>
                    <a:pt x="388" y="634"/>
                  </a:lnTo>
                  <a:lnTo>
                    <a:pt x="373" y="645"/>
                  </a:lnTo>
                  <a:lnTo>
                    <a:pt x="358" y="655"/>
                  </a:lnTo>
                  <a:lnTo>
                    <a:pt x="343" y="664"/>
                  </a:lnTo>
                  <a:lnTo>
                    <a:pt x="327" y="672"/>
                  </a:lnTo>
                  <a:lnTo>
                    <a:pt x="312" y="680"/>
                  </a:lnTo>
                  <a:lnTo>
                    <a:pt x="296" y="686"/>
                  </a:lnTo>
                  <a:lnTo>
                    <a:pt x="281" y="692"/>
                  </a:lnTo>
                  <a:lnTo>
                    <a:pt x="265" y="696"/>
                  </a:lnTo>
                  <a:lnTo>
                    <a:pt x="249" y="700"/>
                  </a:lnTo>
                  <a:lnTo>
                    <a:pt x="232" y="703"/>
                  </a:lnTo>
                  <a:lnTo>
                    <a:pt x="216" y="705"/>
                  </a:lnTo>
                  <a:lnTo>
                    <a:pt x="199" y="707"/>
                  </a:lnTo>
                  <a:lnTo>
                    <a:pt x="183" y="707"/>
                  </a:lnTo>
                  <a:lnTo>
                    <a:pt x="162" y="706"/>
                  </a:lnTo>
                  <a:lnTo>
                    <a:pt x="142" y="704"/>
                  </a:lnTo>
                  <a:lnTo>
                    <a:pt x="124" y="700"/>
                  </a:lnTo>
                  <a:lnTo>
                    <a:pt x="106" y="695"/>
                  </a:lnTo>
                  <a:lnTo>
                    <a:pt x="90" y="688"/>
                  </a:lnTo>
                  <a:lnTo>
                    <a:pt x="75" y="680"/>
                  </a:lnTo>
                  <a:lnTo>
                    <a:pt x="61" y="670"/>
                  </a:lnTo>
                  <a:lnTo>
                    <a:pt x="49" y="658"/>
                  </a:lnTo>
                  <a:lnTo>
                    <a:pt x="37" y="646"/>
                  </a:lnTo>
                  <a:lnTo>
                    <a:pt x="27" y="631"/>
                  </a:lnTo>
                  <a:lnTo>
                    <a:pt x="19" y="616"/>
                  </a:lnTo>
                  <a:lnTo>
                    <a:pt x="12" y="600"/>
                  </a:lnTo>
                  <a:lnTo>
                    <a:pt x="7" y="584"/>
                  </a:lnTo>
                  <a:lnTo>
                    <a:pt x="3" y="566"/>
                  </a:lnTo>
                  <a:lnTo>
                    <a:pt x="1" y="547"/>
                  </a:lnTo>
                  <a:lnTo>
                    <a:pt x="0" y="527"/>
                  </a:lnTo>
                  <a:lnTo>
                    <a:pt x="1" y="505"/>
                  </a:lnTo>
                  <a:lnTo>
                    <a:pt x="5" y="473"/>
                  </a:lnTo>
                  <a:lnTo>
                    <a:pt x="12" y="433"/>
                  </a:lnTo>
                  <a:lnTo>
                    <a:pt x="22" y="385"/>
                  </a:lnTo>
                  <a:lnTo>
                    <a:pt x="103" y="0"/>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2686" y="1537"/>
              <a:ext cx="42" cy="95"/>
            </a:xfrm>
            <a:custGeom>
              <a:avLst/>
              <a:gdLst>
                <a:gd name="T0" fmla="*/ 0 w 419"/>
                <a:gd name="T1" fmla="*/ 378 h 947"/>
                <a:gd name="T2" fmla="*/ 28 w 419"/>
                <a:gd name="T3" fmla="*/ 240 h 947"/>
                <a:gd name="T4" fmla="*/ 119 w 419"/>
                <a:gd name="T5" fmla="*/ 240 h 947"/>
                <a:gd name="T6" fmla="*/ 142 w 419"/>
                <a:gd name="T7" fmla="*/ 128 h 947"/>
                <a:gd name="T8" fmla="*/ 356 w 419"/>
                <a:gd name="T9" fmla="*/ 0 h 947"/>
                <a:gd name="T10" fmla="*/ 306 w 419"/>
                <a:gd name="T11" fmla="*/ 240 h 947"/>
                <a:gd name="T12" fmla="*/ 419 w 419"/>
                <a:gd name="T13" fmla="*/ 240 h 947"/>
                <a:gd name="T14" fmla="*/ 391 w 419"/>
                <a:gd name="T15" fmla="*/ 378 h 947"/>
                <a:gd name="T16" fmla="*/ 276 w 419"/>
                <a:gd name="T17" fmla="*/ 378 h 947"/>
                <a:gd name="T18" fmla="*/ 216 w 419"/>
                <a:gd name="T19" fmla="*/ 667 h 947"/>
                <a:gd name="T20" fmla="*/ 209 w 419"/>
                <a:gd name="T21" fmla="*/ 702 h 947"/>
                <a:gd name="T22" fmla="*/ 204 w 419"/>
                <a:gd name="T23" fmla="*/ 729 h 947"/>
                <a:gd name="T24" fmla="*/ 201 w 419"/>
                <a:gd name="T25" fmla="*/ 747 h 947"/>
                <a:gd name="T26" fmla="*/ 200 w 419"/>
                <a:gd name="T27" fmla="*/ 757 h 947"/>
                <a:gd name="T28" fmla="*/ 201 w 419"/>
                <a:gd name="T29" fmla="*/ 767 h 947"/>
                <a:gd name="T30" fmla="*/ 203 w 419"/>
                <a:gd name="T31" fmla="*/ 776 h 947"/>
                <a:gd name="T32" fmla="*/ 205 w 419"/>
                <a:gd name="T33" fmla="*/ 780 h 947"/>
                <a:gd name="T34" fmla="*/ 207 w 419"/>
                <a:gd name="T35" fmla="*/ 784 h 947"/>
                <a:gd name="T36" fmla="*/ 210 w 419"/>
                <a:gd name="T37" fmla="*/ 787 h 947"/>
                <a:gd name="T38" fmla="*/ 213 w 419"/>
                <a:gd name="T39" fmla="*/ 791 h 947"/>
                <a:gd name="T40" fmla="*/ 217 w 419"/>
                <a:gd name="T41" fmla="*/ 793 h 947"/>
                <a:gd name="T42" fmla="*/ 222 w 419"/>
                <a:gd name="T43" fmla="*/ 796 h 947"/>
                <a:gd name="T44" fmla="*/ 227 w 419"/>
                <a:gd name="T45" fmla="*/ 798 h 947"/>
                <a:gd name="T46" fmla="*/ 233 w 419"/>
                <a:gd name="T47" fmla="*/ 800 h 947"/>
                <a:gd name="T48" fmla="*/ 246 w 419"/>
                <a:gd name="T49" fmla="*/ 802 h 947"/>
                <a:gd name="T50" fmla="*/ 263 w 419"/>
                <a:gd name="T51" fmla="*/ 803 h 947"/>
                <a:gd name="T52" fmla="*/ 271 w 419"/>
                <a:gd name="T53" fmla="*/ 802 h 947"/>
                <a:gd name="T54" fmla="*/ 284 w 419"/>
                <a:gd name="T55" fmla="*/ 801 h 947"/>
                <a:gd name="T56" fmla="*/ 302 w 419"/>
                <a:gd name="T57" fmla="*/ 800 h 947"/>
                <a:gd name="T58" fmla="*/ 325 w 419"/>
                <a:gd name="T59" fmla="*/ 798 h 947"/>
                <a:gd name="T60" fmla="*/ 295 w 419"/>
                <a:gd name="T61" fmla="*/ 937 h 947"/>
                <a:gd name="T62" fmla="*/ 271 w 419"/>
                <a:gd name="T63" fmla="*/ 942 h 947"/>
                <a:gd name="T64" fmla="*/ 247 w 419"/>
                <a:gd name="T65" fmla="*/ 945 h 947"/>
                <a:gd name="T66" fmla="*/ 222 w 419"/>
                <a:gd name="T67" fmla="*/ 947 h 947"/>
                <a:gd name="T68" fmla="*/ 197 w 419"/>
                <a:gd name="T69" fmla="*/ 947 h 947"/>
                <a:gd name="T70" fmla="*/ 173 w 419"/>
                <a:gd name="T71" fmla="*/ 947 h 947"/>
                <a:gd name="T72" fmla="*/ 151 w 419"/>
                <a:gd name="T73" fmla="*/ 945 h 947"/>
                <a:gd name="T74" fmla="*/ 130 w 419"/>
                <a:gd name="T75" fmla="*/ 942 h 947"/>
                <a:gd name="T76" fmla="*/ 111 w 419"/>
                <a:gd name="T77" fmla="*/ 938 h 947"/>
                <a:gd name="T78" fmla="*/ 94 w 419"/>
                <a:gd name="T79" fmla="*/ 932 h 947"/>
                <a:gd name="T80" fmla="*/ 79 w 419"/>
                <a:gd name="T81" fmla="*/ 926 h 947"/>
                <a:gd name="T82" fmla="*/ 65 w 419"/>
                <a:gd name="T83" fmla="*/ 918 h 947"/>
                <a:gd name="T84" fmla="*/ 53 w 419"/>
                <a:gd name="T85" fmla="*/ 909 h 947"/>
                <a:gd name="T86" fmla="*/ 42 w 419"/>
                <a:gd name="T87" fmla="*/ 899 h 947"/>
                <a:gd name="T88" fmla="*/ 33 w 419"/>
                <a:gd name="T89" fmla="*/ 888 h 947"/>
                <a:gd name="T90" fmla="*/ 26 w 419"/>
                <a:gd name="T91" fmla="*/ 875 h 947"/>
                <a:gd name="T92" fmla="*/ 19 w 419"/>
                <a:gd name="T93" fmla="*/ 863 h 947"/>
                <a:gd name="T94" fmla="*/ 14 w 419"/>
                <a:gd name="T95" fmla="*/ 849 h 947"/>
                <a:gd name="T96" fmla="*/ 11 w 419"/>
                <a:gd name="T97" fmla="*/ 834 h 947"/>
                <a:gd name="T98" fmla="*/ 9 w 419"/>
                <a:gd name="T99" fmla="*/ 819 h 947"/>
                <a:gd name="T100" fmla="*/ 8 w 419"/>
                <a:gd name="T101" fmla="*/ 803 h 947"/>
                <a:gd name="T102" fmla="*/ 10 w 419"/>
                <a:gd name="T103" fmla="*/ 781 h 947"/>
                <a:gd name="T104" fmla="*/ 14 w 419"/>
                <a:gd name="T105" fmla="*/ 750 h 947"/>
                <a:gd name="T106" fmla="*/ 22 w 419"/>
                <a:gd name="T107" fmla="*/ 708 h 947"/>
                <a:gd name="T108" fmla="*/ 32 w 419"/>
                <a:gd name="T109" fmla="*/ 656 h 947"/>
                <a:gd name="T110" fmla="*/ 90 w 419"/>
                <a:gd name="T111" fmla="*/ 378 h 947"/>
                <a:gd name="T112" fmla="*/ 0 w 419"/>
                <a:gd name="T113" fmla="*/ 378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 h="947">
                  <a:moveTo>
                    <a:pt x="0" y="378"/>
                  </a:moveTo>
                  <a:lnTo>
                    <a:pt x="28" y="240"/>
                  </a:lnTo>
                  <a:lnTo>
                    <a:pt x="119" y="240"/>
                  </a:lnTo>
                  <a:lnTo>
                    <a:pt x="142" y="128"/>
                  </a:lnTo>
                  <a:lnTo>
                    <a:pt x="356" y="0"/>
                  </a:lnTo>
                  <a:lnTo>
                    <a:pt x="306" y="240"/>
                  </a:lnTo>
                  <a:lnTo>
                    <a:pt x="419" y="240"/>
                  </a:lnTo>
                  <a:lnTo>
                    <a:pt x="391" y="378"/>
                  </a:lnTo>
                  <a:lnTo>
                    <a:pt x="276" y="378"/>
                  </a:lnTo>
                  <a:lnTo>
                    <a:pt x="216" y="667"/>
                  </a:lnTo>
                  <a:lnTo>
                    <a:pt x="209" y="702"/>
                  </a:lnTo>
                  <a:lnTo>
                    <a:pt x="204" y="729"/>
                  </a:lnTo>
                  <a:lnTo>
                    <a:pt x="201" y="747"/>
                  </a:lnTo>
                  <a:lnTo>
                    <a:pt x="200" y="757"/>
                  </a:lnTo>
                  <a:lnTo>
                    <a:pt x="201" y="767"/>
                  </a:lnTo>
                  <a:lnTo>
                    <a:pt x="203" y="776"/>
                  </a:lnTo>
                  <a:lnTo>
                    <a:pt x="205" y="780"/>
                  </a:lnTo>
                  <a:lnTo>
                    <a:pt x="207" y="784"/>
                  </a:lnTo>
                  <a:lnTo>
                    <a:pt x="210" y="787"/>
                  </a:lnTo>
                  <a:lnTo>
                    <a:pt x="213" y="791"/>
                  </a:lnTo>
                  <a:lnTo>
                    <a:pt x="217" y="793"/>
                  </a:lnTo>
                  <a:lnTo>
                    <a:pt x="222" y="796"/>
                  </a:lnTo>
                  <a:lnTo>
                    <a:pt x="227" y="798"/>
                  </a:lnTo>
                  <a:lnTo>
                    <a:pt x="233" y="800"/>
                  </a:lnTo>
                  <a:lnTo>
                    <a:pt x="246" y="802"/>
                  </a:lnTo>
                  <a:lnTo>
                    <a:pt x="263" y="803"/>
                  </a:lnTo>
                  <a:lnTo>
                    <a:pt x="271" y="802"/>
                  </a:lnTo>
                  <a:lnTo>
                    <a:pt x="284" y="801"/>
                  </a:lnTo>
                  <a:lnTo>
                    <a:pt x="302" y="800"/>
                  </a:lnTo>
                  <a:lnTo>
                    <a:pt x="325" y="798"/>
                  </a:lnTo>
                  <a:lnTo>
                    <a:pt x="295" y="937"/>
                  </a:lnTo>
                  <a:lnTo>
                    <a:pt x="271" y="942"/>
                  </a:lnTo>
                  <a:lnTo>
                    <a:pt x="247" y="945"/>
                  </a:lnTo>
                  <a:lnTo>
                    <a:pt x="222" y="947"/>
                  </a:lnTo>
                  <a:lnTo>
                    <a:pt x="197" y="947"/>
                  </a:lnTo>
                  <a:lnTo>
                    <a:pt x="173" y="947"/>
                  </a:lnTo>
                  <a:lnTo>
                    <a:pt x="151" y="945"/>
                  </a:lnTo>
                  <a:lnTo>
                    <a:pt x="130" y="942"/>
                  </a:lnTo>
                  <a:lnTo>
                    <a:pt x="111" y="938"/>
                  </a:lnTo>
                  <a:lnTo>
                    <a:pt x="94" y="932"/>
                  </a:lnTo>
                  <a:lnTo>
                    <a:pt x="79" y="926"/>
                  </a:lnTo>
                  <a:lnTo>
                    <a:pt x="65" y="918"/>
                  </a:lnTo>
                  <a:lnTo>
                    <a:pt x="53" y="909"/>
                  </a:lnTo>
                  <a:lnTo>
                    <a:pt x="42" y="899"/>
                  </a:lnTo>
                  <a:lnTo>
                    <a:pt x="33" y="888"/>
                  </a:lnTo>
                  <a:lnTo>
                    <a:pt x="26" y="875"/>
                  </a:lnTo>
                  <a:lnTo>
                    <a:pt x="19" y="863"/>
                  </a:lnTo>
                  <a:lnTo>
                    <a:pt x="14" y="849"/>
                  </a:lnTo>
                  <a:lnTo>
                    <a:pt x="11" y="834"/>
                  </a:lnTo>
                  <a:lnTo>
                    <a:pt x="9" y="819"/>
                  </a:lnTo>
                  <a:lnTo>
                    <a:pt x="8" y="803"/>
                  </a:lnTo>
                  <a:lnTo>
                    <a:pt x="10" y="781"/>
                  </a:lnTo>
                  <a:lnTo>
                    <a:pt x="14" y="750"/>
                  </a:lnTo>
                  <a:lnTo>
                    <a:pt x="22" y="708"/>
                  </a:lnTo>
                  <a:lnTo>
                    <a:pt x="32" y="656"/>
                  </a:lnTo>
                  <a:lnTo>
                    <a:pt x="90" y="378"/>
                  </a:lnTo>
                  <a:lnTo>
                    <a:pt x="0" y="378"/>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2725" y="1535"/>
              <a:ext cx="73" cy="95"/>
            </a:xfrm>
            <a:custGeom>
              <a:avLst/>
              <a:gdLst>
                <a:gd name="T0" fmla="*/ 0 w 732"/>
                <a:gd name="T1" fmla="*/ 955 h 955"/>
                <a:gd name="T2" fmla="*/ 386 w 732"/>
                <a:gd name="T3" fmla="*/ 0 h 955"/>
                <a:gd name="T4" fmla="*/ 331 w 732"/>
                <a:gd name="T5" fmla="*/ 328 h 955"/>
                <a:gd name="T6" fmla="*/ 361 w 732"/>
                <a:gd name="T7" fmla="*/ 307 h 955"/>
                <a:gd name="T8" fmla="*/ 390 w 732"/>
                <a:gd name="T9" fmla="*/ 289 h 955"/>
                <a:gd name="T10" fmla="*/ 419 w 732"/>
                <a:gd name="T11" fmla="*/ 275 h 955"/>
                <a:gd name="T12" fmla="*/ 446 w 732"/>
                <a:gd name="T13" fmla="*/ 264 h 955"/>
                <a:gd name="T14" fmla="*/ 475 w 732"/>
                <a:gd name="T15" fmla="*/ 256 h 955"/>
                <a:gd name="T16" fmla="*/ 504 w 732"/>
                <a:gd name="T17" fmla="*/ 250 h 955"/>
                <a:gd name="T18" fmla="*/ 534 w 732"/>
                <a:gd name="T19" fmla="*/ 248 h 955"/>
                <a:gd name="T20" fmla="*/ 571 w 732"/>
                <a:gd name="T21" fmla="*/ 248 h 955"/>
                <a:gd name="T22" fmla="*/ 609 w 732"/>
                <a:gd name="T23" fmla="*/ 254 h 955"/>
                <a:gd name="T24" fmla="*/ 642 w 732"/>
                <a:gd name="T25" fmla="*/ 266 h 955"/>
                <a:gd name="T26" fmla="*/ 670 w 732"/>
                <a:gd name="T27" fmla="*/ 284 h 955"/>
                <a:gd name="T28" fmla="*/ 695 w 732"/>
                <a:gd name="T29" fmla="*/ 308 h 955"/>
                <a:gd name="T30" fmla="*/ 713 w 732"/>
                <a:gd name="T31" fmla="*/ 336 h 955"/>
                <a:gd name="T32" fmla="*/ 725 w 732"/>
                <a:gd name="T33" fmla="*/ 367 h 955"/>
                <a:gd name="T34" fmla="*/ 731 w 732"/>
                <a:gd name="T35" fmla="*/ 403 h 955"/>
                <a:gd name="T36" fmla="*/ 731 w 732"/>
                <a:gd name="T37" fmla="*/ 445 h 955"/>
                <a:gd name="T38" fmla="*/ 722 w 732"/>
                <a:gd name="T39" fmla="*/ 510 h 955"/>
                <a:gd name="T40" fmla="*/ 629 w 732"/>
                <a:gd name="T41" fmla="*/ 955 h 955"/>
                <a:gd name="T42" fmla="*/ 528 w 732"/>
                <a:gd name="T43" fmla="*/ 543 h 955"/>
                <a:gd name="T44" fmla="*/ 538 w 732"/>
                <a:gd name="T45" fmla="*/ 488 h 955"/>
                <a:gd name="T46" fmla="*/ 542 w 732"/>
                <a:gd name="T47" fmla="*/ 457 h 955"/>
                <a:gd name="T48" fmla="*/ 540 w 732"/>
                <a:gd name="T49" fmla="*/ 440 h 955"/>
                <a:gd name="T50" fmla="*/ 536 w 732"/>
                <a:gd name="T51" fmla="*/ 426 h 955"/>
                <a:gd name="T52" fmla="*/ 530 w 732"/>
                <a:gd name="T53" fmla="*/ 413 h 955"/>
                <a:gd name="T54" fmla="*/ 520 w 732"/>
                <a:gd name="T55" fmla="*/ 401 h 955"/>
                <a:gd name="T56" fmla="*/ 509 w 732"/>
                <a:gd name="T57" fmla="*/ 392 h 955"/>
                <a:gd name="T58" fmla="*/ 495 w 732"/>
                <a:gd name="T59" fmla="*/ 386 h 955"/>
                <a:gd name="T60" fmla="*/ 479 w 732"/>
                <a:gd name="T61" fmla="*/ 382 h 955"/>
                <a:gd name="T62" fmla="*/ 462 w 732"/>
                <a:gd name="T63" fmla="*/ 381 h 955"/>
                <a:gd name="T64" fmla="*/ 439 w 732"/>
                <a:gd name="T65" fmla="*/ 383 h 955"/>
                <a:gd name="T66" fmla="*/ 416 w 732"/>
                <a:gd name="T67" fmla="*/ 389 h 955"/>
                <a:gd name="T68" fmla="*/ 394 w 732"/>
                <a:gd name="T69" fmla="*/ 399 h 955"/>
                <a:gd name="T70" fmla="*/ 372 w 732"/>
                <a:gd name="T71" fmla="*/ 413 h 955"/>
                <a:gd name="T72" fmla="*/ 346 w 732"/>
                <a:gd name="T73" fmla="*/ 436 h 955"/>
                <a:gd name="T74" fmla="*/ 323 w 732"/>
                <a:gd name="T75" fmla="*/ 461 h 955"/>
                <a:gd name="T76" fmla="*/ 303 w 732"/>
                <a:gd name="T77" fmla="*/ 489 h 955"/>
                <a:gd name="T78" fmla="*/ 287 w 732"/>
                <a:gd name="T79" fmla="*/ 519 h 955"/>
                <a:gd name="T80" fmla="*/ 278 w 732"/>
                <a:gd name="T81" fmla="*/ 542 h 955"/>
                <a:gd name="T82" fmla="*/ 268 w 732"/>
                <a:gd name="T83" fmla="*/ 576 h 955"/>
                <a:gd name="T84" fmla="*/ 257 w 732"/>
                <a:gd name="T85" fmla="*/ 622 h 955"/>
                <a:gd name="T86" fmla="*/ 244 w 732"/>
                <a:gd name="T87" fmla="*/ 68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2" h="955">
                  <a:moveTo>
                    <a:pt x="187" y="955"/>
                  </a:moveTo>
                  <a:lnTo>
                    <a:pt x="0" y="955"/>
                  </a:lnTo>
                  <a:lnTo>
                    <a:pt x="200" y="0"/>
                  </a:lnTo>
                  <a:lnTo>
                    <a:pt x="386" y="0"/>
                  </a:lnTo>
                  <a:lnTo>
                    <a:pt x="315" y="340"/>
                  </a:lnTo>
                  <a:lnTo>
                    <a:pt x="331" y="328"/>
                  </a:lnTo>
                  <a:lnTo>
                    <a:pt x="346" y="317"/>
                  </a:lnTo>
                  <a:lnTo>
                    <a:pt x="361" y="307"/>
                  </a:lnTo>
                  <a:lnTo>
                    <a:pt x="376" y="298"/>
                  </a:lnTo>
                  <a:lnTo>
                    <a:pt x="390" y="289"/>
                  </a:lnTo>
                  <a:lnTo>
                    <a:pt x="405" y="282"/>
                  </a:lnTo>
                  <a:lnTo>
                    <a:pt x="419" y="275"/>
                  </a:lnTo>
                  <a:lnTo>
                    <a:pt x="433" y="269"/>
                  </a:lnTo>
                  <a:lnTo>
                    <a:pt x="446" y="264"/>
                  </a:lnTo>
                  <a:lnTo>
                    <a:pt x="460" y="260"/>
                  </a:lnTo>
                  <a:lnTo>
                    <a:pt x="475" y="256"/>
                  </a:lnTo>
                  <a:lnTo>
                    <a:pt x="489" y="253"/>
                  </a:lnTo>
                  <a:lnTo>
                    <a:pt x="504" y="250"/>
                  </a:lnTo>
                  <a:lnTo>
                    <a:pt x="519" y="249"/>
                  </a:lnTo>
                  <a:lnTo>
                    <a:pt x="534" y="248"/>
                  </a:lnTo>
                  <a:lnTo>
                    <a:pt x="550" y="247"/>
                  </a:lnTo>
                  <a:lnTo>
                    <a:pt x="571" y="248"/>
                  </a:lnTo>
                  <a:lnTo>
                    <a:pt x="590" y="250"/>
                  </a:lnTo>
                  <a:lnTo>
                    <a:pt x="609" y="254"/>
                  </a:lnTo>
                  <a:lnTo>
                    <a:pt x="626" y="259"/>
                  </a:lnTo>
                  <a:lnTo>
                    <a:pt x="642" y="266"/>
                  </a:lnTo>
                  <a:lnTo>
                    <a:pt x="657" y="275"/>
                  </a:lnTo>
                  <a:lnTo>
                    <a:pt x="670" y="284"/>
                  </a:lnTo>
                  <a:lnTo>
                    <a:pt x="683" y="296"/>
                  </a:lnTo>
                  <a:lnTo>
                    <a:pt x="695" y="308"/>
                  </a:lnTo>
                  <a:lnTo>
                    <a:pt x="704" y="321"/>
                  </a:lnTo>
                  <a:lnTo>
                    <a:pt x="713" y="336"/>
                  </a:lnTo>
                  <a:lnTo>
                    <a:pt x="720" y="351"/>
                  </a:lnTo>
                  <a:lnTo>
                    <a:pt x="725" y="367"/>
                  </a:lnTo>
                  <a:lnTo>
                    <a:pt x="729" y="385"/>
                  </a:lnTo>
                  <a:lnTo>
                    <a:pt x="731" y="403"/>
                  </a:lnTo>
                  <a:lnTo>
                    <a:pt x="732" y="422"/>
                  </a:lnTo>
                  <a:lnTo>
                    <a:pt x="731" y="445"/>
                  </a:lnTo>
                  <a:lnTo>
                    <a:pt x="727" y="475"/>
                  </a:lnTo>
                  <a:lnTo>
                    <a:pt x="722" y="510"/>
                  </a:lnTo>
                  <a:lnTo>
                    <a:pt x="714" y="550"/>
                  </a:lnTo>
                  <a:lnTo>
                    <a:pt x="629" y="955"/>
                  </a:lnTo>
                  <a:lnTo>
                    <a:pt x="442" y="955"/>
                  </a:lnTo>
                  <a:lnTo>
                    <a:pt x="528" y="543"/>
                  </a:lnTo>
                  <a:lnTo>
                    <a:pt x="534" y="512"/>
                  </a:lnTo>
                  <a:lnTo>
                    <a:pt x="538" y="488"/>
                  </a:lnTo>
                  <a:lnTo>
                    <a:pt x="541" y="469"/>
                  </a:lnTo>
                  <a:lnTo>
                    <a:pt x="542" y="457"/>
                  </a:lnTo>
                  <a:lnTo>
                    <a:pt x="541" y="448"/>
                  </a:lnTo>
                  <a:lnTo>
                    <a:pt x="540" y="440"/>
                  </a:lnTo>
                  <a:lnTo>
                    <a:pt x="539" y="433"/>
                  </a:lnTo>
                  <a:lnTo>
                    <a:pt x="536" y="426"/>
                  </a:lnTo>
                  <a:lnTo>
                    <a:pt x="533" y="419"/>
                  </a:lnTo>
                  <a:lnTo>
                    <a:pt x="530" y="413"/>
                  </a:lnTo>
                  <a:lnTo>
                    <a:pt x="525" y="407"/>
                  </a:lnTo>
                  <a:lnTo>
                    <a:pt x="520" y="401"/>
                  </a:lnTo>
                  <a:lnTo>
                    <a:pt x="515" y="397"/>
                  </a:lnTo>
                  <a:lnTo>
                    <a:pt x="509" y="392"/>
                  </a:lnTo>
                  <a:lnTo>
                    <a:pt x="502" y="389"/>
                  </a:lnTo>
                  <a:lnTo>
                    <a:pt x="495" y="386"/>
                  </a:lnTo>
                  <a:lnTo>
                    <a:pt x="487" y="384"/>
                  </a:lnTo>
                  <a:lnTo>
                    <a:pt x="479" y="382"/>
                  </a:lnTo>
                  <a:lnTo>
                    <a:pt x="471" y="381"/>
                  </a:lnTo>
                  <a:lnTo>
                    <a:pt x="462" y="381"/>
                  </a:lnTo>
                  <a:lnTo>
                    <a:pt x="450" y="381"/>
                  </a:lnTo>
                  <a:lnTo>
                    <a:pt x="439" y="383"/>
                  </a:lnTo>
                  <a:lnTo>
                    <a:pt x="427" y="385"/>
                  </a:lnTo>
                  <a:lnTo>
                    <a:pt x="416" y="389"/>
                  </a:lnTo>
                  <a:lnTo>
                    <a:pt x="405" y="393"/>
                  </a:lnTo>
                  <a:lnTo>
                    <a:pt x="394" y="399"/>
                  </a:lnTo>
                  <a:lnTo>
                    <a:pt x="383" y="406"/>
                  </a:lnTo>
                  <a:lnTo>
                    <a:pt x="372" y="413"/>
                  </a:lnTo>
                  <a:lnTo>
                    <a:pt x="359" y="424"/>
                  </a:lnTo>
                  <a:lnTo>
                    <a:pt x="346" y="436"/>
                  </a:lnTo>
                  <a:lnTo>
                    <a:pt x="334" y="448"/>
                  </a:lnTo>
                  <a:lnTo>
                    <a:pt x="323" y="461"/>
                  </a:lnTo>
                  <a:lnTo>
                    <a:pt x="313" y="474"/>
                  </a:lnTo>
                  <a:lnTo>
                    <a:pt x="303" y="489"/>
                  </a:lnTo>
                  <a:lnTo>
                    <a:pt x="295" y="503"/>
                  </a:lnTo>
                  <a:lnTo>
                    <a:pt x="287" y="519"/>
                  </a:lnTo>
                  <a:lnTo>
                    <a:pt x="283" y="529"/>
                  </a:lnTo>
                  <a:lnTo>
                    <a:pt x="278" y="542"/>
                  </a:lnTo>
                  <a:lnTo>
                    <a:pt x="273" y="557"/>
                  </a:lnTo>
                  <a:lnTo>
                    <a:pt x="268" y="576"/>
                  </a:lnTo>
                  <a:lnTo>
                    <a:pt x="263" y="598"/>
                  </a:lnTo>
                  <a:lnTo>
                    <a:pt x="257" y="622"/>
                  </a:lnTo>
                  <a:lnTo>
                    <a:pt x="251" y="650"/>
                  </a:lnTo>
                  <a:lnTo>
                    <a:pt x="244" y="680"/>
                  </a:lnTo>
                  <a:lnTo>
                    <a:pt x="187" y="95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noEditPoints="1"/>
            </p:cNvSpPr>
            <p:nvPr/>
          </p:nvSpPr>
          <p:spPr bwMode="auto">
            <a:xfrm>
              <a:off x="2804" y="1535"/>
              <a:ext cx="39" cy="95"/>
            </a:xfrm>
            <a:custGeom>
              <a:avLst/>
              <a:gdLst>
                <a:gd name="T0" fmla="*/ 145 w 386"/>
                <a:gd name="T1" fmla="*/ 264 h 955"/>
                <a:gd name="T2" fmla="*/ 331 w 386"/>
                <a:gd name="T3" fmla="*/ 264 h 955"/>
                <a:gd name="T4" fmla="*/ 187 w 386"/>
                <a:gd name="T5" fmla="*/ 955 h 955"/>
                <a:gd name="T6" fmla="*/ 0 w 386"/>
                <a:gd name="T7" fmla="*/ 955 h 955"/>
                <a:gd name="T8" fmla="*/ 145 w 386"/>
                <a:gd name="T9" fmla="*/ 264 h 955"/>
                <a:gd name="T10" fmla="*/ 199 w 386"/>
                <a:gd name="T11" fmla="*/ 0 h 955"/>
                <a:gd name="T12" fmla="*/ 386 w 386"/>
                <a:gd name="T13" fmla="*/ 0 h 955"/>
                <a:gd name="T14" fmla="*/ 351 w 386"/>
                <a:gd name="T15" fmla="*/ 169 h 955"/>
                <a:gd name="T16" fmla="*/ 164 w 386"/>
                <a:gd name="T17" fmla="*/ 169 h 955"/>
                <a:gd name="T18" fmla="*/ 199 w 386"/>
                <a:gd name="T1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6" h="955">
                  <a:moveTo>
                    <a:pt x="145" y="264"/>
                  </a:moveTo>
                  <a:lnTo>
                    <a:pt x="331" y="264"/>
                  </a:lnTo>
                  <a:lnTo>
                    <a:pt x="187" y="955"/>
                  </a:lnTo>
                  <a:lnTo>
                    <a:pt x="0" y="955"/>
                  </a:lnTo>
                  <a:lnTo>
                    <a:pt x="145" y="264"/>
                  </a:lnTo>
                  <a:close/>
                  <a:moveTo>
                    <a:pt x="199" y="0"/>
                  </a:moveTo>
                  <a:lnTo>
                    <a:pt x="386" y="0"/>
                  </a:lnTo>
                  <a:lnTo>
                    <a:pt x="351" y="169"/>
                  </a:lnTo>
                  <a:lnTo>
                    <a:pt x="164" y="169"/>
                  </a:lnTo>
                  <a:lnTo>
                    <a:pt x="199" y="0"/>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2840" y="1559"/>
              <a:ext cx="74" cy="71"/>
            </a:xfrm>
            <a:custGeom>
              <a:avLst/>
              <a:gdLst>
                <a:gd name="T0" fmla="*/ 321 w 731"/>
                <a:gd name="T1" fmla="*/ 17 h 708"/>
                <a:gd name="T2" fmla="*/ 319 w 731"/>
                <a:gd name="T3" fmla="*/ 93 h 708"/>
                <a:gd name="T4" fmla="*/ 351 w 731"/>
                <a:gd name="T5" fmla="*/ 68 h 708"/>
                <a:gd name="T6" fmla="*/ 382 w 731"/>
                <a:gd name="T7" fmla="*/ 48 h 708"/>
                <a:gd name="T8" fmla="*/ 412 w 731"/>
                <a:gd name="T9" fmla="*/ 31 h 708"/>
                <a:gd name="T10" fmla="*/ 441 w 731"/>
                <a:gd name="T11" fmla="*/ 19 h 708"/>
                <a:gd name="T12" fmla="*/ 470 w 731"/>
                <a:gd name="T13" fmla="*/ 10 h 708"/>
                <a:gd name="T14" fmla="*/ 501 w 731"/>
                <a:gd name="T15" fmla="*/ 4 h 708"/>
                <a:gd name="T16" fmla="*/ 532 w 731"/>
                <a:gd name="T17" fmla="*/ 1 h 708"/>
                <a:gd name="T18" fmla="*/ 568 w 731"/>
                <a:gd name="T19" fmla="*/ 1 h 708"/>
                <a:gd name="T20" fmla="*/ 606 w 731"/>
                <a:gd name="T21" fmla="*/ 7 h 708"/>
                <a:gd name="T22" fmla="*/ 640 w 731"/>
                <a:gd name="T23" fmla="*/ 19 h 708"/>
                <a:gd name="T24" fmla="*/ 669 w 731"/>
                <a:gd name="T25" fmla="*/ 38 h 708"/>
                <a:gd name="T26" fmla="*/ 693 w 731"/>
                <a:gd name="T27" fmla="*/ 62 h 708"/>
                <a:gd name="T28" fmla="*/ 712 w 731"/>
                <a:gd name="T29" fmla="*/ 90 h 708"/>
                <a:gd name="T30" fmla="*/ 724 w 731"/>
                <a:gd name="T31" fmla="*/ 123 h 708"/>
                <a:gd name="T32" fmla="*/ 730 w 731"/>
                <a:gd name="T33" fmla="*/ 159 h 708"/>
                <a:gd name="T34" fmla="*/ 729 w 731"/>
                <a:gd name="T35" fmla="*/ 201 h 708"/>
                <a:gd name="T36" fmla="*/ 719 w 731"/>
                <a:gd name="T37" fmla="*/ 270 h 708"/>
                <a:gd name="T38" fmla="*/ 628 w 731"/>
                <a:gd name="T39" fmla="*/ 708 h 708"/>
                <a:gd name="T40" fmla="*/ 523 w 731"/>
                <a:gd name="T41" fmla="*/ 315 h 708"/>
                <a:gd name="T42" fmla="*/ 537 w 731"/>
                <a:gd name="T43" fmla="*/ 245 h 708"/>
                <a:gd name="T44" fmla="*/ 542 w 731"/>
                <a:gd name="T45" fmla="*/ 210 h 708"/>
                <a:gd name="T46" fmla="*/ 540 w 731"/>
                <a:gd name="T47" fmla="*/ 193 h 708"/>
                <a:gd name="T48" fmla="*/ 536 w 731"/>
                <a:gd name="T49" fmla="*/ 178 h 708"/>
                <a:gd name="T50" fmla="*/ 530 w 731"/>
                <a:gd name="T51" fmla="*/ 165 h 708"/>
                <a:gd name="T52" fmla="*/ 520 w 731"/>
                <a:gd name="T53" fmla="*/ 154 h 708"/>
                <a:gd name="T54" fmla="*/ 509 w 731"/>
                <a:gd name="T55" fmla="*/ 145 h 708"/>
                <a:gd name="T56" fmla="*/ 495 w 731"/>
                <a:gd name="T57" fmla="*/ 139 h 708"/>
                <a:gd name="T58" fmla="*/ 479 w 731"/>
                <a:gd name="T59" fmla="*/ 135 h 708"/>
                <a:gd name="T60" fmla="*/ 462 w 731"/>
                <a:gd name="T61" fmla="*/ 134 h 708"/>
                <a:gd name="T62" fmla="*/ 441 w 731"/>
                <a:gd name="T63" fmla="*/ 136 h 708"/>
                <a:gd name="T64" fmla="*/ 418 w 731"/>
                <a:gd name="T65" fmla="*/ 142 h 708"/>
                <a:gd name="T66" fmla="*/ 395 w 731"/>
                <a:gd name="T67" fmla="*/ 153 h 708"/>
                <a:gd name="T68" fmla="*/ 371 w 731"/>
                <a:gd name="T69" fmla="*/ 168 h 708"/>
                <a:gd name="T70" fmla="*/ 347 w 731"/>
                <a:gd name="T71" fmla="*/ 187 h 708"/>
                <a:gd name="T72" fmla="*/ 326 w 731"/>
                <a:gd name="T73" fmla="*/ 208 h 708"/>
                <a:gd name="T74" fmla="*/ 308 w 731"/>
                <a:gd name="T75" fmla="*/ 232 h 708"/>
                <a:gd name="T76" fmla="*/ 292 w 731"/>
                <a:gd name="T77" fmla="*/ 259 h 708"/>
                <a:gd name="T78" fmla="*/ 281 w 731"/>
                <a:gd name="T79" fmla="*/ 285 h 708"/>
                <a:gd name="T80" fmla="*/ 270 w 731"/>
                <a:gd name="T81" fmla="*/ 320 h 708"/>
                <a:gd name="T82" fmla="*/ 258 w 731"/>
                <a:gd name="T83" fmla="*/ 367 h 708"/>
                <a:gd name="T84" fmla="*/ 245 w 731"/>
                <a:gd name="T85" fmla="*/ 424 h 708"/>
                <a:gd name="T86" fmla="*/ 0 w 731"/>
                <a:gd name="T87"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144" y="17"/>
                  </a:moveTo>
                  <a:lnTo>
                    <a:pt x="321" y="17"/>
                  </a:lnTo>
                  <a:lnTo>
                    <a:pt x="302" y="106"/>
                  </a:lnTo>
                  <a:lnTo>
                    <a:pt x="319" y="93"/>
                  </a:lnTo>
                  <a:lnTo>
                    <a:pt x="335" y="80"/>
                  </a:lnTo>
                  <a:lnTo>
                    <a:pt x="351" y="68"/>
                  </a:lnTo>
                  <a:lnTo>
                    <a:pt x="367" y="57"/>
                  </a:lnTo>
                  <a:lnTo>
                    <a:pt x="382" y="48"/>
                  </a:lnTo>
                  <a:lnTo>
                    <a:pt x="397" y="39"/>
                  </a:lnTo>
                  <a:lnTo>
                    <a:pt x="412" y="31"/>
                  </a:lnTo>
                  <a:lnTo>
                    <a:pt x="426" y="25"/>
                  </a:lnTo>
                  <a:lnTo>
                    <a:pt x="441" y="19"/>
                  </a:lnTo>
                  <a:lnTo>
                    <a:pt x="455" y="14"/>
                  </a:lnTo>
                  <a:lnTo>
                    <a:pt x="470" y="10"/>
                  </a:lnTo>
                  <a:lnTo>
                    <a:pt x="485" y="7"/>
                  </a:lnTo>
                  <a:lnTo>
                    <a:pt x="501" y="4"/>
                  </a:lnTo>
                  <a:lnTo>
                    <a:pt x="516" y="2"/>
                  </a:lnTo>
                  <a:lnTo>
                    <a:pt x="532" y="1"/>
                  </a:lnTo>
                  <a:lnTo>
                    <a:pt x="547" y="0"/>
                  </a:lnTo>
                  <a:lnTo>
                    <a:pt x="568" y="1"/>
                  </a:lnTo>
                  <a:lnTo>
                    <a:pt x="588" y="3"/>
                  </a:lnTo>
                  <a:lnTo>
                    <a:pt x="606" y="7"/>
                  </a:lnTo>
                  <a:lnTo>
                    <a:pt x="624" y="13"/>
                  </a:lnTo>
                  <a:lnTo>
                    <a:pt x="640" y="19"/>
                  </a:lnTo>
                  <a:lnTo>
                    <a:pt x="655" y="28"/>
                  </a:lnTo>
                  <a:lnTo>
                    <a:pt x="669" y="38"/>
                  </a:lnTo>
                  <a:lnTo>
                    <a:pt x="682" y="49"/>
                  </a:lnTo>
                  <a:lnTo>
                    <a:pt x="693" y="62"/>
                  </a:lnTo>
                  <a:lnTo>
                    <a:pt x="703" y="76"/>
                  </a:lnTo>
                  <a:lnTo>
                    <a:pt x="712" y="90"/>
                  </a:lnTo>
                  <a:lnTo>
                    <a:pt x="718" y="106"/>
                  </a:lnTo>
                  <a:lnTo>
                    <a:pt x="724" y="123"/>
                  </a:lnTo>
                  <a:lnTo>
                    <a:pt x="728" y="140"/>
                  </a:lnTo>
                  <a:lnTo>
                    <a:pt x="730" y="159"/>
                  </a:lnTo>
                  <a:lnTo>
                    <a:pt x="731" y="179"/>
                  </a:lnTo>
                  <a:lnTo>
                    <a:pt x="729" y="201"/>
                  </a:lnTo>
                  <a:lnTo>
                    <a:pt x="725" y="231"/>
                  </a:lnTo>
                  <a:lnTo>
                    <a:pt x="719" y="270"/>
                  </a:lnTo>
                  <a:lnTo>
                    <a:pt x="709" y="316"/>
                  </a:lnTo>
                  <a:lnTo>
                    <a:pt x="628" y="708"/>
                  </a:lnTo>
                  <a:lnTo>
                    <a:pt x="442" y="708"/>
                  </a:lnTo>
                  <a:lnTo>
                    <a:pt x="523" y="315"/>
                  </a:lnTo>
                  <a:lnTo>
                    <a:pt x="531" y="276"/>
                  </a:lnTo>
                  <a:lnTo>
                    <a:pt x="537" y="245"/>
                  </a:lnTo>
                  <a:lnTo>
                    <a:pt x="540" y="223"/>
                  </a:lnTo>
                  <a:lnTo>
                    <a:pt x="542" y="210"/>
                  </a:lnTo>
                  <a:lnTo>
                    <a:pt x="541" y="202"/>
                  </a:lnTo>
                  <a:lnTo>
                    <a:pt x="540" y="193"/>
                  </a:lnTo>
                  <a:lnTo>
                    <a:pt x="539" y="186"/>
                  </a:lnTo>
                  <a:lnTo>
                    <a:pt x="536" y="178"/>
                  </a:lnTo>
                  <a:lnTo>
                    <a:pt x="533" y="172"/>
                  </a:lnTo>
                  <a:lnTo>
                    <a:pt x="530" y="165"/>
                  </a:lnTo>
                  <a:lnTo>
                    <a:pt x="525" y="160"/>
                  </a:lnTo>
                  <a:lnTo>
                    <a:pt x="520" y="154"/>
                  </a:lnTo>
                  <a:lnTo>
                    <a:pt x="515" y="149"/>
                  </a:lnTo>
                  <a:lnTo>
                    <a:pt x="509" y="145"/>
                  </a:lnTo>
                  <a:lnTo>
                    <a:pt x="502" y="142"/>
                  </a:lnTo>
                  <a:lnTo>
                    <a:pt x="495" y="139"/>
                  </a:lnTo>
                  <a:lnTo>
                    <a:pt x="488" y="137"/>
                  </a:lnTo>
                  <a:lnTo>
                    <a:pt x="479" y="135"/>
                  </a:lnTo>
                  <a:lnTo>
                    <a:pt x="471" y="134"/>
                  </a:lnTo>
                  <a:lnTo>
                    <a:pt x="462" y="134"/>
                  </a:lnTo>
                  <a:lnTo>
                    <a:pt x="451" y="134"/>
                  </a:lnTo>
                  <a:lnTo>
                    <a:pt x="441" y="136"/>
                  </a:lnTo>
                  <a:lnTo>
                    <a:pt x="430" y="139"/>
                  </a:lnTo>
                  <a:lnTo>
                    <a:pt x="418" y="142"/>
                  </a:lnTo>
                  <a:lnTo>
                    <a:pt x="407" y="147"/>
                  </a:lnTo>
                  <a:lnTo>
                    <a:pt x="395" y="153"/>
                  </a:lnTo>
                  <a:lnTo>
                    <a:pt x="383" y="160"/>
                  </a:lnTo>
                  <a:lnTo>
                    <a:pt x="371" y="168"/>
                  </a:lnTo>
                  <a:lnTo>
                    <a:pt x="359" y="177"/>
                  </a:lnTo>
                  <a:lnTo>
                    <a:pt x="347" y="187"/>
                  </a:lnTo>
                  <a:lnTo>
                    <a:pt x="336" y="197"/>
                  </a:lnTo>
                  <a:lnTo>
                    <a:pt x="326" y="208"/>
                  </a:lnTo>
                  <a:lnTo>
                    <a:pt x="317" y="220"/>
                  </a:lnTo>
                  <a:lnTo>
                    <a:pt x="308" y="232"/>
                  </a:lnTo>
                  <a:lnTo>
                    <a:pt x="300" y="245"/>
                  </a:lnTo>
                  <a:lnTo>
                    <a:pt x="292" y="259"/>
                  </a:lnTo>
                  <a:lnTo>
                    <a:pt x="287" y="271"/>
                  </a:lnTo>
                  <a:lnTo>
                    <a:pt x="281" y="285"/>
                  </a:lnTo>
                  <a:lnTo>
                    <a:pt x="276" y="301"/>
                  </a:lnTo>
                  <a:lnTo>
                    <a:pt x="270" y="320"/>
                  </a:lnTo>
                  <a:lnTo>
                    <a:pt x="264" y="342"/>
                  </a:lnTo>
                  <a:lnTo>
                    <a:pt x="258" y="367"/>
                  </a:lnTo>
                  <a:lnTo>
                    <a:pt x="252" y="394"/>
                  </a:lnTo>
                  <a:lnTo>
                    <a:pt x="245" y="424"/>
                  </a:lnTo>
                  <a:lnTo>
                    <a:pt x="186" y="708"/>
                  </a:lnTo>
                  <a:lnTo>
                    <a:pt x="0" y="708"/>
                  </a:lnTo>
                  <a:lnTo>
                    <a:pt x="144" y="17"/>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9"/>
            <p:cNvSpPr>
              <a:spLocks/>
            </p:cNvSpPr>
            <p:nvPr/>
          </p:nvSpPr>
          <p:spPr bwMode="auto">
            <a:xfrm>
              <a:off x="2920" y="1535"/>
              <a:ext cx="77" cy="95"/>
            </a:xfrm>
            <a:custGeom>
              <a:avLst/>
              <a:gdLst>
                <a:gd name="T0" fmla="*/ 0 w 769"/>
                <a:gd name="T1" fmla="*/ 955 h 955"/>
                <a:gd name="T2" fmla="*/ 200 w 769"/>
                <a:gd name="T3" fmla="*/ 0 h 955"/>
                <a:gd name="T4" fmla="*/ 387 w 769"/>
                <a:gd name="T5" fmla="*/ 0 h 955"/>
                <a:gd name="T6" fmla="*/ 283 w 769"/>
                <a:gd name="T7" fmla="*/ 497 h 955"/>
                <a:gd name="T8" fmla="*/ 527 w 769"/>
                <a:gd name="T9" fmla="*/ 264 h 955"/>
                <a:gd name="T10" fmla="*/ 769 w 769"/>
                <a:gd name="T11" fmla="*/ 264 h 955"/>
                <a:gd name="T12" fmla="*/ 491 w 769"/>
                <a:gd name="T13" fmla="*/ 515 h 955"/>
                <a:gd name="T14" fmla="*/ 639 w 769"/>
                <a:gd name="T15" fmla="*/ 955 h 955"/>
                <a:gd name="T16" fmla="*/ 452 w 769"/>
                <a:gd name="T17" fmla="*/ 955 h 955"/>
                <a:gd name="T18" fmla="*/ 358 w 769"/>
                <a:gd name="T19" fmla="*/ 635 h 955"/>
                <a:gd name="T20" fmla="*/ 231 w 769"/>
                <a:gd name="T21" fmla="*/ 747 h 955"/>
                <a:gd name="T22" fmla="*/ 187 w 769"/>
                <a:gd name="T23" fmla="*/ 955 h 955"/>
                <a:gd name="T24" fmla="*/ 0 w 769"/>
                <a:gd name="T25" fmla="*/ 955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9" h="955">
                  <a:moveTo>
                    <a:pt x="0" y="955"/>
                  </a:moveTo>
                  <a:lnTo>
                    <a:pt x="200" y="0"/>
                  </a:lnTo>
                  <a:lnTo>
                    <a:pt x="387" y="0"/>
                  </a:lnTo>
                  <a:lnTo>
                    <a:pt x="283" y="497"/>
                  </a:lnTo>
                  <a:lnTo>
                    <a:pt x="527" y="264"/>
                  </a:lnTo>
                  <a:lnTo>
                    <a:pt x="769" y="264"/>
                  </a:lnTo>
                  <a:lnTo>
                    <a:pt x="491" y="515"/>
                  </a:lnTo>
                  <a:lnTo>
                    <a:pt x="639" y="955"/>
                  </a:lnTo>
                  <a:lnTo>
                    <a:pt x="452" y="955"/>
                  </a:lnTo>
                  <a:lnTo>
                    <a:pt x="358" y="635"/>
                  </a:lnTo>
                  <a:lnTo>
                    <a:pt x="231" y="747"/>
                  </a:lnTo>
                  <a:lnTo>
                    <a:pt x="187" y="955"/>
                  </a:lnTo>
                  <a:lnTo>
                    <a:pt x="0" y="955"/>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0"/>
            <p:cNvSpPr>
              <a:spLocks/>
            </p:cNvSpPr>
            <p:nvPr/>
          </p:nvSpPr>
          <p:spPr bwMode="auto">
            <a:xfrm>
              <a:off x="2993" y="1612"/>
              <a:ext cx="23" cy="18"/>
            </a:xfrm>
            <a:custGeom>
              <a:avLst/>
              <a:gdLst>
                <a:gd name="T0" fmla="*/ 38 w 222"/>
                <a:gd name="T1" fmla="*/ 0 h 181"/>
                <a:gd name="T2" fmla="*/ 222 w 222"/>
                <a:gd name="T3" fmla="*/ 0 h 181"/>
                <a:gd name="T4" fmla="*/ 184 w 222"/>
                <a:gd name="T5" fmla="*/ 181 h 181"/>
                <a:gd name="T6" fmla="*/ 0 w 222"/>
                <a:gd name="T7" fmla="*/ 181 h 181"/>
                <a:gd name="T8" fmla="*/ 38 w 222"/>
                <a:gd name="T9" fmla="*/ 0 h 181"/>
              </a:gdLst>
              <a:ahLst/>
              <a:cxnLst>
                <a:cxn ang="0">
                  <a:pos x="T0" y="T1"/>
                </a:cxn>
                <a:cxn ang="0">
                  <a:pos x="T2" y="T3"/>
                </a:cxn>
                <a:cxn ang="0">
                  <a:pos x="T4" y="T5"/>
                </a:cxn>
                <a:cxn ang="0">
                  <a:pos x="T6" y="T7"/>
                </a:cxn>
                <a:cxn ang="0">
                  <a:pos x="T8" y="T9"/>
                </a:cxn>
              </a:cxnLst>
              <a:rect l="0" t="0" r="r" b="b"/>
              <a:pathLst>
                <a:path w="222" h="181">
                  <a:moveTo>
                    <a:pt x="38" y="0"/>
                  </a:moveTo>
                  <a:lnTo>
                    <a:pt x="222" y="0"/>
                  </a:lnTo>
                  <a:lnTo>
                    <a:pt x="184" y="181"/>
                  </a:lnTo>
                  <a:lnTo>
                    <a:pt x="0" y="181"/>
                  </a:lnTo>
                  <a:lnTo>
                    <a:pt x="38" y="0"/>
                  </a:lnTo>
                  <a:close/>
                </a:path>
              </a:pathLst>
            </a:custGeom>
            <a:solidFill>
              <a:srgbClr val="035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50" name="Straight Connector 49"/>
          <p:cNvCxnSpPr/>
          <p:nvPr/>
        </p:nvCxnSpPr>
        <p:spPr>
          <a:xfrm>
            <a:off x="5391150" y="877888"/>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1"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448" indent="0">
              <a:buNone/>
              <a:defRPr sz="2666">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895" indent="0">
              <a:buNone/>
              <a:defRPr sz="2399">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343"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790"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TITLE</a:t>
            </a:r>
            <a:endParaRPr lang="en-IN"/>
          </a:p>
        </p:txBody>
      </p:sp>
      <p:sp>
        <p:nvSpPr>
          <p:cNvPr id="36" name="Text Placeholder 34"/>
          <p:cNvSpPr>
            <a:spLocks noGrp="1"/>
          </p:cNvSpPr>
          <p:nvPr>
            <p:ph type="body" sz="quarter" idx="14" hasCustomPrompt="1"/>
          </p:nvPr>
        </p:nvSpPr>
        <p:spPr>
          <a:xfrm>
            <a:off x="5765661" y="179897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448" indent="0">
              <a:buNone/>
              <a:defRPr sz="2666">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895" indent="0">
              <a:buNone/>
              <a:defRPr sz="2399">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343"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790"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Presenter Name and Designation</a:t>
            </a:r>
            <a:endParaRPr lang="en-IN"/>
          </a:p>
        </p:txBody>
      </p:sp>
      <p:sp>
        <p:nvSpPr>
          <p:cNvPr id="53" name="Text Placeholder 34"/>
          <p:cNvSpPr>
            <a:spLocks noGrp="1"/>
          </p:cNvSpPr>
          <p:nvPr>
            <p:ph type="body" sz="quarter" idx="15" hasCustomPrompt="1"/>
          </p:nvPr>
        </p:nvSpPr>
        <p:spPr>
          <a:xfrm>
            <a:off x="5765661"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448" indent="0">
              <a:buNone/>
              <a:defRPr sz="2666">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895" indent="0">
              <a:buNone/>
              <a:defRPr sz="2399">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343"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790"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Time and Date</a:t>
            </a:r>
            <a:endParaRPr lang="en-IN"/>
          </a:p>
        </p:txBody>
      </p:sp>
    </p:spTree>
    <p:extLst>
      <p:ext uri="{BB962C8B-B14F-4D97-AF65-F5344CB8AC3E}">
        <p14:creationId xmlns:p14="http://schemas.microsoft.com/office/powerpoint/2010/main" val="265906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1812" y="1828800"/>
            <a:ext cx="4267200" cy="536575"/>
          </a:xfrm>
          <a:prstGeom prst="rect">
            <a:avLst/>
          </a:prstGeom>
        </p:spPr>
        <p:txBody>
          <a:bodyPr/>
          <a:lstStyle>
            <a:lvl1pPr>
              <a:defRPr sz="2800" b="1">
                <a:solidFill>
                  <a:srgbClr val="0070C0"/>
                </a:solidFill>
                <a:latin typeface="Arial" panose="020B0604020202020204" pitchFamily="34" charset="0"/>
                <a:cs typeface="Arial" panose="020B0604020202020204" pitchFamily="34" charset="0"/>
              </a:defRPr>
            </a:lvl1pPr>
          </a:lstStyle>
          <a:p>
            <a:r>
              <a:rPr lang="en-US"/>
              <a:t>Section Name Here</a:t>
            </a:r>
          </a:p>
        </p:txBody>
      </p:sp>
      <p:sp>
        <p:nvSpPr>
          <p:cNvPr id="3" name="Subtitle 2"/>
          <p:cNvSpPr>
            <a:spLocks noGrp="1"/>
          </p:cNvSpPr>
          <p:nvPr>
            <p:ph type="subTitle" idx="1" hasCustomPrompt="1"/>
          </p:nvPr>
        </p:nvSpPr>
        <p:spPr>
          <a:xfrm>
            <a:off x="684212" y="2514600"/>
            <a:ext cx="3276600" cy="381000"/>
          </a:xfrm>
          <a:prstGeom prst="rect">
            <a:avLst/>
          </a:prstGeom>
        </p:spPr>
        <p:txBody>
          <a:bodyPr/>
          <a:lstStyle>
            <a:lvl1pPr marL="0" indent="0" algn="ctr">
              <a:buNone/>
              <a:defRPr sz="2400" baseline="0">
                <a:solidFill>
                  <a:srgbClr val="606060"/>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Insert Subtitle here</a:t>
            </a:r>
          </a:p>
        </p:txBody>
      </p:sp>
      <p:sp>
        <p:nvSpPr>
          <p:cNvPr id="4" name="Date Placeholder 3"/>
          <p:cNvSpPr>
            <a:spLocks noGrp="1"/>
          </p:cNvSpPr>
          <p:nvPr>
            <p:ph type="dt" sz="half" idx="10"/>
          </p:nvPr>
        </p:nvSpPr>
        <p:spPr>
          <a:xfrm>
            <a:off x="621804" y="6348195"/>
            <a:ext cx="2843213" cy="365125"/>
          </a:xfrm>
          <a:prstGeom prst="rect">
            <a:avLst/>
          </a:prstGeom>
        </p:spPr>
        <p:txBody>
          <a:bodyPr/>
          <a:lstStyle/>
          <a:p>
            <a:fld id="{A708E111-D266-4301-9A3B-96E6E83EF9DE}" type="datetimeFigureOut">
              <a:rPr lang="en-US" smtClean="0"/>
              <a:t>9/11/2019</a:t>
            </a:fld>
            <a:endParaRPr lang="en-US"/>
          </a:p>
        </p:txBody>
      </p:sp>
      <p:sp>
        <p:nvSpPr>
          <p:cNvPr id="5" name="Footer Placeholder 4"/>
          <p:cNvSpPr>
            <a:spLocks noGrp="1"/>
          </p:cNvSpPr>
          <p:nvPr>
            <p:ph type="ftr" sz="quarter" idx="11"/>
          </p:nvPr>
        </p:nvSpPr>
        <p:spPr>
          <a:xfrm>
            <a:off x="4164013" y="6356350"/>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013" y="6356350"/>
            <a:ext cx="2843212" cy="365125"/>
          </a:xfrm>
          <a:prstGeom prst="rect">
            <a:avLst/>
          </a:prstGeom>
        </p:spPr>
        <p:txBody>
          <a:bodyPr/>
          <a:lstStyle/>
          <a:p>
            <a:fld id="{3C1C8050-CABB-474E-B28F-481BDE421902}" type="slidenum">
              <a:rPr lang="en-US" smtClean="0"/>
              <a:t>‹#›</a:t>
            </a:fld>
            <a:endParaRPr lang="en-US"/>
          </a:p>
        </p:txBody>
      </p:sp>
      <p:pic>
        <p:nvPicPr>
          <p:cNvPr id="7" name="Picture 4" descr="J:\yash-branding\logo\YASH-SM-logo\yash-witout-taglin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62100" y="215028"/>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375620" y="6451710"/>
            <a:ext cx="8125883" cy="261610"/>
          </a:xfrm>
          <a:prstGeom prst="rect">
            <a:avLst/>
          </a:prstGeom>
        </p:spPr>
        <p:txBody>
          <a:bodyPr>
            <a:spAutoFit/>
          </a:bodyPr>
          <a:lstStyle/>
          <a:p>
            <a:pPr algn="l"/>
            <a:r>
              <a:rPr lang="en-US" sz="1100">
                <a:solidFill>
                  <a:srgbClr val="3B3B3B"/>
                </a:solidFill>
                <a:latin typeface="Arial" panose="020B0604020202020204" pitchFamily="34" charset="0"/>
                <a:cs typeface="Arial" panose="020B0604020202020204" pitchFamily="34" charset="0"/>
              </a:rPr>
              <a:t>© 2018  YASH Technologies | www.yash.com | Confidential</a:t>
            </a:r>
            <a:endParaRPr lang="en-IN" sz="1100">
              <a:solidFill>
                <a:srgbClr val="3B3B3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315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76200"/>
            <a:ext cx="10360025" cy="519229"/>
          </a:xfrm>
          <a:prstGeom prst="rect">
            <a:avLst/>
          </a:prstGeom>
        </p:spPr>
        <p:txBody>
          <a:bodyPr/>
          <a:lstStyle>
            <a:lvl1pPr algn="l">
              <a:defRPr sz="2800" b="0">
                <a:solidFill>
                  <a:srgbClr val="0070C0"/>
                </a:solidFill>
                <a:latin typeface="Arial" panose="020B0604020202020204" pitchFamily="34" charset="0"/>
                <a:cs typeface="Arial" panose="020B0604020202020204"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D099AEA5-D26A-4463-9635-AB856FA20CA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CAF3D-3ACD-40C4-BE0B-BF831521EFAD}" type="slidenum">
              <a:rPr lang="en-US" smtClean="0"/>
              <a:t>‹#›</a:t>
            </a:fld>
            <a:endParaRPr lang="en-US"/>
          </a:p>
        </p:txBody>
      </p:sp>
      <p:sp>
        <p:nvSpPr>
          <p:cNvPr id="11" name="Text Placeholder 10"/>
          <p:cNvSpPr>
            <a:spLocks noGrp="1"/>
          </p:cNvSpPr>
          <p:nvPr>
            <p:ph type="body" sz="quarter" idx="13" hasCustomPrompt="1"/>
          </p:nvPr>
        </p:nvSpPr>
        <p:spPr>
          <a:xfrm>
            <a:off x="608012" y="762000"/>
            <a:ext cx="10515600" cy="5029200"/>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stStyle>
          <a:p>
            <a:pPr lvl="0"/>
            <a:r>
              <a:rPr lang="en-US"/>
              <a:t>Type Text here</a:t>
            </a:r>
          </a:p>
        </p:txBody>
      </p:sp>
    </p:spTree>
    <p:extLst>
      <p:ext uri="{BB962C8B-B14F-4D97-AF65-F5344CB8AC3E}">
        <p14:creationId xmlns:p14="http://schemas.microsoft.com/office/powerpoint/2010/main" val="67745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9AEA5-D26A-4463-9635-AB856FA20CA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CAF3D-3ACD-40C4-BE0B-BF831521EFAD}" type="slidenum">
              <a:rPr lang="en-US" smtClean="0"/>
              <a:t>‹#›</a:t>
            </a:fld>
            <a:endParaRPr lang="en-US"/>
          </a:p>
        </p:txBody>
      </p:sp>
      <p:sp>
        <p:nvSpPr>
          <p:cNvPr id="12" name="Text Placeholder 3"/>
          <p:cNvSpPr>
            <a:spLocks noGrp="1"/>
          </p:cNvSpPr>
          <p:nvPr>
            <p:ph type="body" sz="half" idx="2"/>
          </p:nvPr>
        </p:nvSpPr>
        <p:spPr>
          <a:xfrm>
            <a:off x="455612" y="1066800"/>
            <a:ext cx="8153400" cy="381000"/>
          </a:xfrm>
          <a:prstGeom prst="rect">
            <a:avLst/>
          </a:prstGeom>
        </p:spPr>
        <p:txBody>
          <a:bodyPr/>
          <a:lstStyle>
            <a:lvl1pPr>
              <a:buClr>
                <a:srgbClr val="E23827"/>
              </a:buClr>
              <a:defRPr sz="24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Text Placeholder 3"/>
          <p:cNvSpPr>
            <a:spLocks noGrp="1"/>
          </p:cNvSpPr>
          <p:nvPr>
            <p:ph type="body" sz="half" idx="13"/>
          </p:nvPr>
        </p:nvSpPr>
        <p:spPr>
          <a:xfrm>
            <a:off x="455612" y="1676400"/>
            <a:ext cx="8153400" cy="381000"/>
          </a:xfrm>
          <a:prstGeom prst="rect">
            <a:avLst/>
          </a:prstGeom>
        </p:spPr>
        <p:txBody>
          <a:bodyPr/>
          <a:lstStyle>
            <a:lvl1pPr>
              <a:buClr>
                <a:srgbClr val="E23827"/>
              </a:buClr>
              <a:defRPr sz="1600">
                <a:solidFill>
                  <a:srgbClr val="3B3B3B"/>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Text Placeholder 3"/>
          <p:cNvSpPr>
            <a:spLocks noGrp="1"/>
          </p:cNvSpPr>
          <p:nvPr>
            <p:ph type="body" sz="half" idx="14"/>
          </p:nvPr>
        </p:nvSpPr>
        <p:spPr>
          <a:xfrm>
            <a:off x="455612" y="2286000"/>
            <a:ext cx="8153400" cy="381000"/>
          </a:xfrm>
          <a:prstGeom prst="rect">
            <a:avLst/>
          </a:prstGeom>
        </p:spPr>
        <p:txBody>
          <a:bodyPr/>
          <a:lstStyle>
            <a:lvl1pPr>
              <a:buClr>
                <a:srgbClr val="E23827"/>
              </a:buClr>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Text Placeholder 3"/>
          <p:cNvSpPr>
            <a:spLocks noGrp="1"/>
          </p:cNvSpPr>
          <p:nvPr>
            <p:ph type="body" sz="half" idx="15"/>
          </p:nvPr>
        </p:nvSpPr>
        <p:spPr>
          <a:xfrm>
            <a:off x="455612" y="2895600"/>
            <a:ext cx="8153400" cy="381000"/>
          </a:xfrm>
          <a:prstGeom prst="rect">
            <a:avLst/>
          </a:prstGeom>
        </p:spPr>
        <p:txBody>
          <a:bodyPr/>
          <a:lstStyle>
            <a:lvl1pPr>
              <a:buClr>
                <a:srgbClr val="E23827"/>
              </a:buClr>
              <a:defRPr sz="12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Text Placeholder 3"/>
          <p:cNvSpPr>
            <a:spLocks noGrp="1"/>
          </p:cNvSpPr>
          <p:nvPr>
            <p:ph type="body" sz="half" idx="16"/>
          </p:nvPr>
        </p:nvSpPr>
        <p:spPr>
          <a:xfrm>
            <a:off x="455612" y="3505199"/>
            <a:ext cx="8153400" cy="381000"/>
          </a:xfrm>
          <a:prstGeom prst="rect">
            <a:avLst/>
          </a:prstGeom>
        </p:spPr>
        <p:txBody>
          <a:bodyPr/>
          <a:lstStyle>
            <a:lvl1pPr>
              <a:buClr>
                <a:srgbClr val="E23827"/>
              </a:buClr>
              <a:defRPr sz="1000">
                <a:latin typeface="Arial" panose="020B0604020202020204" pitchFamily="34" charset="0"/>
                <a:cs typeface="Arial" panose="020B0604020202020204" pitchFamily="34" charset="0"/>
              </a:defRPr>
            </a:lvl1pPr>
          </a:lstStyle>
          <a:p>
            <a:pPr lvl="0"/>
            <a:r>
              <a:rPr lang="en-US"/>
              <a:t>Click to edit Master text styles</a:t>
            </a:r>
          </a:p>
        </p:txBody>
      </p:sp>
      <p:sp>
        <p:nvSpPr>
          <p:cNvPr id="18" name="Title 17"/>
          <p:cNvSpPr>
            <a:spLocks noGrp="1"/>
          </p:cNvSpPr>
          <p:nvPr>
            <p:ph type="title"/>
          </p:nvPr>
        </p:nvSpPr>
        <p:spPr>
          <a:xfrm>
            <a:off x="609600" y="76200"/>
            <a:ext cx="10969625" cy="1143000"/>
          </a:xfrm>
          <a:prstGeom prst="rect">
            <a:avLst/>
          </a:prstGeom>
        </p:spPr>
        <p:txBody>
          <a:bodyPr/>
          <a:lstStyle>
            <a:lvl1pPr algn="l">
              <a:defRPr sz="2800">
                <a:solidFill>
                  <a:srgbClr val="0070C0"/>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08940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9AEA5-D26A-4463-9635-AB856FA20CA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CAF3D-3ACD-40C4-BE0B-BF831521EFAD}" type="slidenum">
              <a:rPr lang="en-US" smtClean="0"/>
              <a:t>‹#›</a:t>
            </a:fld>
            <a:endParaRPr lang="en-US"/>
          </a:p>
        </p:txBody>
      </p:sp>
      <p:sp>
        <p:nvSpPr>
          <p:cNvPr id="7" name="Text Placeholder 3"/>
          <p:cNvSpPr>
            <a:spLocks noGrp="1"/>
          </p:cNvSpPr>
          <p:nvPr>
            <p:ph type="body" sz="half" idx="2"/>
          </p:nvPr>
        </p:nvSpPr>
        <p:spPr>
          <a:xfrm>
            <a:off x="426720" y="3398520"/>
            <a:ext cx="11460480" cy="381000"/>
          </a:xfrm>
          <a:prstGeom prst="rect">
            <a:avLst/>
          </a:prstGeom>
        </p:spPr>
        <p:txBody>
          <a:bodyPr/>
          <a:lstStyle>
            <a:lvl1pPr>
              <a:buClr>
                <a:srgbClr val="E23827"/>
              </a:buCl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8" name="Text Placeholder 3"/>
          <p:cNvSpPr>
            <a:spLocks noGrp="1"/>
          </p:cNvSpPr>
          <p:nvPr>
            <p:ph type="body" sz="quarter" idx="13"/>
          </p:nvPr>
        </p:nvSpPr>
        <p:spPr>
          <a:xfrm>
            <a:off x="473075" y="736600"/>
            <a:ext cx="11250613" cy="2372360"/>
          </a:xfrm>
          <a:prstGeom prst="rect">
            <a:avLst/>
          </a:prstGeom>
        </p:spPr>
        <p:txBody>
          <a:bodyPr>
            <a:normAutofit/>
          </a:bodyPr>
          <a:lstStyle>
            <a:lvl1pPr marL="0" indent="0">
              <a:buNone/>
              <a:defRPr sz="1800">
                <a:solidFill>
                  <a:schemeClr val="tx1">
                    <a:lumMod val="50000"/>
                  </a:schemeClr>
                </a:solidFill>
                <a:latin typeface="Arial" panose="020B0604020202020204" pitchFamily="34" charset="0"/>
                <a:cs typeface="Arial" panose="020B0604020202020204" pitchFamily="34" charset="0"/>
              </a:defRPr>
            </a:lvl1pPr>
            <a:lvl2pPr marL="609447" indent="0">
              <a:buNone/>
              <a:defRPr/>
            </a:lvl2pPr>
            <a:lvl3pPr marL="1218895" indent="0">
              <a:buNone/>
              <a:defRPr/>
            </a:lvl3pPr>
            <a:lvl4pPr marL="1828343" indent="0">
              <a:buNone/>
              <a:defRPr/>
            </a:lvl4pPr>
            <a:lvl5pPr marL="2437790" indent="0">
              <a:buNone/>
              <a:defRPr/>
            </a:lvl5pPr>
          </a:lstStyle>
          <a:p>
            <a:pPr lvl="0"/>
            <a:r>
              <a:rPr lang="en-US"/>
              <a:t>Click to edit Master text styles</a:t>
            </a:r>
          </a:p>
        </p:txBody>
      </p:sp>
      <p:sp>
        <p:nvSpPr>
          <p:cNvPr id="9" name="Title 1"/>
          <p:cNvSpPr>
            <a:spLocks noGrp="1"/>
          </p:cNvSpPr>
          <p:nvPr>
            <p:ph type="ctrTitle"/>
          </p:nvPr>
        </p:nvSpPr>
        <p:spPr>
          <a:xfrm>
            <a:off x="684212" y="76200"/>
            <a:ext cx="10360025" cy="519229"/>
          </a:xfrm>
          <a:prstGeom prst="rect">
            <a:avLst/>
          </a:prstGeom>
        </p:spPr>
        <p:txBody>
          <a:bodyPr/>
          <a:lstStyle>
            <a:lvl1pPr algn="l">
              <a:defRPr sz="2800" b="0">
                <a:solidFill>
                  <a:srgbClr val="0070C0"/>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48272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99AEA5-D26A-4463-9635-AB856FA20CA9}"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CAF3D-3ACD-40C4-BE0B-BF831521EFAD}" type="slidenum">
              <a:rPr lang="en-US" smtClean="0"/>
              <a:t>‹#›</a:t>
            </a:fld>
            <a:endParaRPr lang="en-US"/>
          </a:p>
        </p:txBody>
      </p:sp>
      <p:sp>
        <p:nvSpPr>
          <p:cNvPr id="8" name="Text Placeholder 3"/>
          <p:cNvSpPr>
            <a:spLocks noGrp="1"/>
          </p:cNvSpPr>
          <p:nvPr>
            <p:ph type="body" sz="half" idx="2"/>
          </p:nvPr>
        </p:nvSpPr>
        <p:spPr>
          <a:xfrm>
            <a:off x="426720" y="3398520"/>
            <a:ext cx="5667694" cy="381000"/>
          </a:xfrm>
          <a:prstGeom prst="rect">
            <a:avLst/>
          </a:prstGeom>
        </p:spPr>
        <p:txBody>
          <a:bodyPr/>
          <a:lstStyle>
            <a:lvl1pPr>
              <a:buClr>
                <a:srgbClr val="E23827"/>
              </a:buCl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9" name="Text Placeholder 3"/>
          <p:cNvSpPr>
            <a:spLocks noGrp="1"/>
          </p:cNvSpPr>
          <p:nvPr>
            <p:ph type="body" sz="quarter" idx="13"/>
          </p:nvPr>
        </p:nvSpPr>
        <p:spPr>
          <a:xfrm>
            <a:off x="426720" y="736600"/>
            <a:ext cx="5667693" cy="2372360"/>
          </a:xfrm>
          <a:prstGeom prst="rect">
            <a:avLst/>
          </a:prstGeom>
        </p:spPr>
        <p:txBody>
          <a:bodyPr>
            <a:normAutofit/>
          </a:bodyPr>
          <a:lstStyle>
            <a:lvl1pPr marL="0" indent="0">
              <a:buNone/>
              <a:defRPr sz="1800">
                <a:solidFill>
                  <a:schemeClr val="tx1">
                    <a:lumMod val="50000"/>
                  </a:schemeClr>
                </a:solidFill>
                <a:latin typeface="Arial" panose="020B0604020202020204" pitchFamily="34" charset="0"/>
                <a:cs typeface="Arial" panose="020B0604020202020204" pitchFamily="34" charset="0"/>
              </a:defRPr>
            </a:lvl1pPr>
            <a:lvl2pPr marL="609447" indent="0">
              <a:buNone/>
              <a:defRPr/>
            </a:lvl2pPr>
            <a:lvl3pPr marL="1218895" indent="0">
              <a:buNone/>
              <a:defRPr/>
            </a:lvl3pPr>
            <a:lvl4pPr marL="1828343" indent="0">
              <a:buNone/>
              <a:defRPr/>
            </a:lvl4pPr>
            <a:lvl5pPr marL="2437790" indent="0">
              <a:buNone/>
              <a:defRPr/>
            </a:lvl5pPr>
          </a:lstStyle>
          <a:p>
            <a:pPr lvl="0"/>
            <a:r>
              <a:rPr lang="en-US"/>
              <a:t>Click to edit Master text styles</a:t>
            </a:r>
          </a:p>
        </p:txBody>
      </p:sp>
      <p:sp>
        <p:nvSpPr>
          <p:cNvPr id="10" name="Text Placeholder 3"/>
          <p:cNvSpPr>
            <a:spLocks noGrp="1"/>
          </p:cNvSpPr>
          <p:nvPr>
            <p:ph type="body" sz="quarter" idx="14"/>
          </p:nvPr>
        </p:nvSpPr>
        <p:spPr>
          <a:xfrm>
            <a:off x="6246813" y="736600"/>
            <a:ext cx="5621337" cy="2372360"/>
          </a:xfrm>
          <a:prstGeom prst="rect">
            <a:avLst/>
          </a:prstGeom>
        </p:spPr>
        <p:txBody>
          <a:bodyPr>
            <a:normAutofit/>
          </a:bodyPr>
          <a:lstStyle>
            <a:lvl1pPr marL="0" indent="0">
              <a:buNone/>
              <a:defRPr sz="1800">
                <a:solidFill>
                  <a:schemeClr val="tx1">
                    <a:lumMod val="50000"/>
                  </a:schemeClr>
                </a:solidFill>
                <a:latin typeface="Arial" panose="020B0604020202020204" pitchFamily="34" charset="0"/>
                <a:cs typeface="Arial" panose="020B0604020202020204" pitchFamily="34" charset="0"/>
              </a:defRPr>
            </a:lvl1pPr>
            <a:lvl2pPr marL="609447" indent="0">
              <a:buNone/>
              <a:defRPr/>
            </a:lvl2pPr>
            <a:lvl3pPr marL="1218895" indent="0">
              <a:buNone/>
              <a:defRPr/>
            </a:lvl3pPr>
            <a:lvl4pPr marL="1828343" indent="0">
              <a:buNone/>
              <a:defRPr/>
            </a:lvl4pPr>
            <a:lvl5pPr marL="2437790" indent="0">
              <a:buNone/>
              <a:defRPr/>
            </a:lvl5pPr>
          </a:lstStyle>
          <a:p>
            <a:pPr lvl="0"/>
            <a:r>
              <a:rPr lang="en-US"/>
              <a:t>Click to edit Master text styles</a:t>
            </a:r>
          </a:p>
        </p:txBody>
      </p:sp>
      <p:sp>
        <p:nvSpPr>
          <p:cNvPr id="11" name="Text Placeholder 3"/>
          <p:cNvSpPr>
            <a:spLocks noGrp="1"/>
          </p:cNvSpPr>
          <p:nvPr>
            <p:ph type="body" sz="half" idx="15"/>
          </p:nvPr>
        </p:nvSpPr>
        <p:spPr>
          <a:xfrm>
            <a:off x="6246814" y="3413760"/>
            <a:ext cx="5667694" cy="381000"/>
          </a:xfrm>
          <a:prstGeom prst="rect">
            <a:avLst/>
          </a:prstGeom>
        </p:spPr>
        <p:txBody>
          <a:bodyPr/>
          <a:lstStyle>
            <a:lvl1pPr>
              <a:buClr>
                <a:srgbClr val="E23827"/>
              </a:buCl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Title 1"/>
          <p:cNvSpPr>
            <a:spLocks noGrp="1"/>
          </p:cNvSpPr>
          <p:nvPr>
            <p:ph type="ctrTitle"/>
          </p:nvPr>
        </p:nvSpPr>
        <p:spPr>
          <a:xfrm>
            <a:off x="684212" y="76200"/>
            <a:ext cx="10360025" cy="519229"/>
          </a:xfrm>
          <a:prstGeom prst="rect">
            <a:avLst/>
          </a:prstGeom>
        </p:spPr>
        <p:txBody>
          <a:bodyPr/>
          <a:lstStyle>
            <a:lvl1pPr algn="l">
              <a:defRPr sz="2800" b="0">
                <a:solidFill>
                  <a:srgbClr val="0070C0"/>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55144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099AEA5-D26A-4463-9635-AB856FA20CA9}"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CAF3D-3ACD-40C4-BE0B-BF831521EFAD}" type="slidenum">
              <a:rPr lang="en-US" smtClean="0"/>
              <a:t>‹#›</a:t>
            </a:fld>
            <a:endParaRPr lang="en-US"/>
          </a:p>
        </p:txBody>
      </p:sp>
      <p:sp>
        <p:nvSpPr>
          <p:cNvPr id="10"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bg1">
                    <a:lumMod val="50000"/>
                  </a:schemeClr>
                </a:solidFill>
                <a:latin typeface="Arial" panose="020B0604020202020204" pitchFamily="34" charset="0"/>
                <a:ea typeface="Tahoma" panose="020B0604030504040204" pitchFamily="34" charset="0"/>
                <a:cs typeface="Arial" panose="020B0604020202020204" pitchFamily="34" charset="0"/>
              </a:defRPr>
            </a:lvl1pPr>
            <a:lvl2pPr marL="609448" indent="0">
              <a:buNone/>
              <a:defRPr sz="2666">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895" indent="0">
              <a:buNone/>
              <a:defRPr sz="2399">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343"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790" indent="0">
              <a:buNone/>
              <a:defRPr sz="2133">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Put Great Subtitle Here</a:t>
            </a:r>
            <a:endParaRPr lang="en-IN"/>
          </a:p>
        </p:txBody>
      </p:sp>
      <p:sp>
        <p:nvSpPr>
          <p:cNvPr id="11" name="Title 1"/>
          <p:cNvSpPr>
            <a:spLocks noGrp="1"/>
          </p:cNvSpPr>
          <p:nvPr>
            <p:ph type="ctrTitle"/>
          </p:nvPr>
        </p:nvSpPr>
        <p:spPr>
          <a:xfrm>
            <a:off x="684212" y="76200"/>
            <a:ext cx="10360025" cy="519229"/>
          </a:xfrm>
          <a:prstGeom prst="rect">
            <a:avLst/>
          </a:prstGeom>
        </p:spPr>
        <p:txBody>
          <a:bodyPr/>
          <a:lstStyle>
            <a:lvl1pPr algn="l">
              <a:defRPr sz="2800" b="0">
                <a:solidFill>
                  <a:srgbClr val="0070C0"/>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35148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9AEA5-D26A-4463-9635-AB856FA20CA9}"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CAF3D-3ACD-40C4-BE0B-BF831521EFAD}" type="slidenum">
              <a:rPr lang="en-US" smtClean="0"/>
              <a:t>‹#›</a:t>
            </a:fld>
            <a:endParaRPr lang="en-US"/>
          </a:p>
        </p:txBody>
      </p:sp>
      <p:sp>
        <p:nvSpPr>
          <p:cNvPr id="6" name="Picture Placeholder 4"/>
          <p:cNvSpPr>
            <a:spLocks noGrp="1"/>
          </p:cNvSpPr>
          <p:nvPr>
            <p:ph type="pic" sz="quarter" idx="13"/>
          </p:nvPr>
        </p:nvSpPr>
        <p:spPr>
          <a:xfrm>
            <a:off x="0" y="723900"/>
            <a:ext cx="12188825" cy="6134100"/>
          </a:xfrm>
          <a:prstGeom prst="rect">
            <a:avLst/>
          </a:prstGeom>
        </p:spPr>
        <p:txBody>
          <a:bodyPr/>
          <a:lstStyle/>
          <a:p>
            <a:endParaRPr lang="en-US"/>
          </a:p>
        </p:txBody>
      </p:sp>
      <p:sp>
        <p:nvSpPr>
          <p:cNvPr id="7" name="Title 1"/>
          <p:cNvSpPr>
            <a:spLocks noGrp="1"/>
          </p:cNvSpPr>
          <p:nvPr>
            <p:ph type="ctrTitle"/>
          </p:nvPr>
        </p:nvSpPr>
        <p:spPr>
          <a:xfrm>
            <a:off x="684212" y="76200"/>
            <a:ext cx="10360025" cy="519229"/>
          </a:xfrm>
          <a:prstGeom prst="rect">
            <a:avLst/>
          </a:prstGeom>
        </p:spPr>
        <p:txBody>
          <a:bodyPr/>
          <a:lstStyle>
            <a:lvl1pPr algn="l">
              <a:defRPr sz="2800" b="0">
                <a:solidFill>
                  <a:srgbClr val="0070C0"/>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35514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5.jp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7.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15.xml"/><Relationship Id="rId5" Type="http://schemas.openxmlformats.org/officeDocument/2006/relationships/image" Target="../media/image2.jpg"/><Relationship Id="rId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89" y="2314895"/>
            <a:ext cx="12190413" cy="454092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620" y="6451710"/>
            <a:ext cx="8125883" cy="261610"/>
          </a:xfrm>
          <a:prstGeom prst="rect">
            <a:avLst/>
          </a:prstGeom>
        </p:spPr>
        <p:txBody>
          <a:bodyPr>
            <a:spAutoFit/>
          </a:bodyPr>
          <a:lstStyle/>
          <a:p>
            <a:pPr algn="l"/>
            <a:r>
              <a:rPr lang="en-US" sz="1100">
                <a:solidFill>
                  <a:srgbClr val="3B3B3B"/>
                </a:solidFill>
                <a:latin typeface="Arial" panose="020B0604020202020204" pitchFamily="34" charset="0"/>
                <a:cs typeface="Arial" panose="020B0604020202020204" pitchFamily="34" charset="0"/>
              </a:rPr>
              <a:t>© 2018  YASH Technologies | www.yash.com | Confidential</a:t>
            </a:r>
            <a:endParaRPr lang="en-IN" sz="1100">
              <a:solidFill>
                <a:srgbClr val="3B3B3B"/>
              </a:solidFill>
              <a:latin typeface="Arial" panose="020B0604020202020204" pitchFamily="34" charset="0"/>
              <a:cs typeface="Arial" panose="020B0604020202020204" pitchFamily="34" charset="0"/>
            </a:endParaRPr>
          </a:p>
        </p:txBody>
      </p:sp>
      <p:cxnSp>
        <p:nvCxnSpPr>
          <p:cNvPr id="13" name="Straight Connector 12"/>
          <p:cNvCxnSpPr/>
          <p:nvPr/>
        </p:nvCxnSpPr>
        <p:spPr>
          <a:xfrm>
            <a:off x="5391150" y="877888"/>
            <a:ext cx="0" cy="2163763"/>
          </a:xfrm>
          <a:prstGeom prst="line">
            <a:avLst/>
          </a:prstGeom>
          <a:ln>
            <a:solidFill>
              <a:srgbClr val="808080"/>
            </a:solidFill>
          </a:ln>
          <a:effectLst/>
        </p:spPr>
        <p:style>
          <a:lnRef idx="2">
            <a:schemeClr val="accent1"/>
          </a:lnRef>
          <a:fillRef idx="0">
            <a:schemeClr val="accent1"/>
          </a:fillRef>
          <a:effectRef idx="1">
            <a:schemeClr val="accent1"/>
          </a:effectRef>
          <a:fontRef idx="minor">
            <a:schemeClr val="tx1"/>
          </a:fontRef>
        </p:style>
      </p:cxnSp>
      <p:sp>
        <p:nvSpPr>
          <p:cNvPr id="14" name="Title 1"/>
          <p:cNvSpPr txBox="1">
            <a:spLocks/>
          </p:cNvSpPr>
          <p:nvPr/>
        </p:nvSpPr>
        <p:spPr>
          <a:xfrm>
            <a:off x="5561012" y="990600"/>
            <a:ext cx="4572000" cy="533400"/>
          </a:xfrm>
          <a:prstGeom prst="rect">
            <a:avLst/>
          </a:prstGeom>
        </p:spPr>
        <p:txBody>
          <a:bodyPr/>
          <a:lstStyle>
            <a:lvl1pPr algn="ctr" defTabSz="914400" rtl="0" eaLnBrk="1" latinLnBrk="0" hangingPunct="1">
              <a:spcBef>
                <a:spcPct val="0"/>
              </a:spcBef>
              <a:buNone/>
              <a:defRPr sz="3200" b="1" kern="1200" baseline="0">
                <a:solidFill>
                  <a:srgbClr val="0070C0"/>
                </a:solidFill>
                <a:latin typeface="Arial" panose="020B0604020202020204" pitchFamily="34" charset="0"/>
                <a:ea typeface="+mj-ea"/>
                <a:cs typeface="Arial" panose="020B0604020202020204" pitchFamily="34" charset="0"/>
              </a:defRPr>
            </a:lvl1pPr>
          </a:lstStyle>
          <a:p>
            <a:r>
              <a:rPr lang="en-US"/>
              <a:t>CLICK TO EDIT TITLE</a:t>
            </a:r>
          </a:p>
        </p:txBody>
      </p:sp>
      <p:sp>
        <p:nvSpPr>
          <p:cNvPr id="15" name="Subtitle 2"/>
          <p:cNvSpPr txBox="1">
            <a:spLocks/>
          </p:cNvSpPr>
          <p:nvPr/>
        </p:nvSpPr>
        <p:spPr>
          <a:xfrm>
            <a:off x="5713412" y="1769269"/>
            <a:ext cx="3732688" cy="381000"/>
          </a:xfrm>
          <a:prstGeom prst="rect">
            <a:avLst/>
          </a:prstGeom>
        </p:spPr>
        <p:txBody>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a:solidFill>
                  <a:srgbClr val="606060"/>
                </a:solidFill>
                <a:latin typeface="Arial" panose="020B0604020202020204" pitchFamily="34" charset="0"/>
                <a:cs typeface="Arial" panose="020B0604020202020204" pitchFamily="34" charset="0"/>
              </a:rPr>
              <a:t>Presenter Name and Designation</a:t>
            </a:r>
          </a:p>
        </p:txBody>
      </p:sp>
      <p:sp>
        <p:nvSpPr>
          <p:cNvPr id="18" name="Subtitle 2"/>
          <p:cNvSpPr txBox="1">
            <a:spLocks/>
          </p:cNvSpPr>
          <p:nvPr/>
        </p:nvSpPr>
        <p:spPr>
          <a:xfrm>
            <a:off x="5713412" y="2590800"/>
            <a:ext cx="1675288" cy="381000"/>
          </a:xfrm>
          <a:prstGeom prst="rect">
            <a:avLst/>
          </a:prstGeom>
        </p:spPr>
        <p:txBody>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800">
                <a:solidFill>
                  <a:srgbClr val="606060"/>
                </a:solidFill>
                <a:latin typeface="Arial" panose="020B0604020202020204" pitchFamily="34" charset="0"/>
                <a:cs typeface="Arial" panose="020B0604020202020204" pitchFamily="34" charset="0"/>
              </a:rPr>
              <a:t>Time and Date</a:t>
            </a:r>
            <a:endParaRPr lang="en-IN" sz="1800">
              <a:solidFill>
                <a:srgbClr val="606060"/>
              </a:solidFill>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58974" y="990600"/>
            <a:ext cx="3124200" cy="193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898294"/>
      </p:ext>
    </p:extLst>
  </p:cSld>
  <p:clrMap bg1="lt1" tx1="dk1" bg2="lt2" tx2="dk2" accent1="accent1" accent2="accent2" accent3="accent3" accent4="accent4" accent5="accent5" accent6="accent6" hlink="hlink" folHlink="folHlink"/>
  <p:sldLayoutIdLst>
    <p:sldLayoutId id="2147483655" r:id="rId1"/>
    <p:sldLayoutId id="214748367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9" y="2314895"/>
            <a:ext cx="12190413" cy="454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372394"/>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1199" y="565519"/>
            <a:ext cx="12186426" cy="629248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9AEA5-D26A-4463-9635-AB856FA20CA9}" type="datetimeFigureOut">
              <a:rPr lang="en-US" smtClean="0"/>
              <a:t>9/11/2019</a:t>
            </a:fld>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580812" y="129324"/>
            <a:ext cx="473512" cy="389905"/>
          </a:xfrm>
          <a:prstGeom prst="rect">
            <a:avLst/>
          </a:prstGeom>
        </p:spPr>
        <p:txBody>
          <a:bodyPr vert="horz" lIns="91440" tIns="45720" rIns="91440" bIns="45720" rtlCol="0" anchor="ctr"/>
          <a:lstStyle>
            <a:lvl1pPr algn="r">
              <a:defRPr sz="1600">
                <a:solidFill>
                  <a:schemeClr val="tx1"/>
                </a:solidFill>
                <a:latin typeface="Arial" panose="020B0604020202020204" pitchFamily="34" charset="0"/>
                <a:cs typeface="Arial" panose="020B0604020202020204" pitchFamily="34" charset="0"/>
              </a:defRPr>
            </a:lvl1pPr>
          </a:lstStyle>
          <a:p>
            <a:fld id="{39CCAF3D-3ACD-40C4-BE0B-BF831521EFAD}" type="slidenum">
              <a:rPr lang="en-US" smtClean="0"/>
              <a:pPr/>
              <a:t>‹#›</a:t>
            </a:fld>
            <a:endParaRPr lang="en-US"/>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10838608" y="6248400"/>
            <a:ext cx="970804" cy="5797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0800000">
            <a:off x="102278" y="129324"/>
            <a:ext cx="471658" cy="389905"/>
          </a:xfrm>
          <a:prstGeom prst="rect">
            <a:avLst/>
          </a:prstGeom>
        </p:spPr>
      </p:pic>
    </p:spTree>
    <p:extLst>
      <p:ext uri="{BB962C8B-B14F-4D97-AF65-F5344CB8AC3E}">
        <p14:creationId xmlns:p14="http://schemas.microsoft.com/office/powerpoint/2010/main" val="14537519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9" y="2314895"/>
            <a:ext cx="12190413" cy="454092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97837-15E4-46E9-8DBD-475CDAD81B14}" type="datetimeFigureOut">
              <a:rPr lang="en-US" smtClean="0"/>
              <a:t>9/11/2019</a:t>
            </a:fld>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044E0-B831-43E4-A08B-74A4317A3690}" type="slidenum">
              <a:rPr lang="en-US" smtClean="0"/>
              <a:t>‹#›</a:t>
            </a:fld>
            <a:endParaRPr lang="en-US"/>
          </a:p>
        </p:txBody>
      </p:sp>
      <p:pic>
        <p:nvPicPr>
          <p:cNvPr id="1026" name="Picture 2" descr="C:\Users\sachin.tanwar\Desktop\ppt-30-06\button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212" y="4217646"/>
            <a:ext cx="1946275" cy="47341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5391150" y="877888"/>
            <a:ext cx="0" cy="2163763"/>
          </a:xfrm>
          <a:prstGeom prst="line">
            <a:avLst/>
          </a:prstGeom>
          <a:ln>
            <a:solidFill>
              <a:srgbClr val="808080"/>
            </a:solidFill>
          </a:ln>
          <a:effectLst/>
        </p:spPr>
        <p:style>
          <a:lnRef idx="2">
            <a:schemeClr val="accent1"/>
          </a:lnRef>
          <a:fillRef idx="0">
            <a:schemeClr val="accent1"/>
          </a:fillRef>
          <a:effectRef idx="1">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58974" y="990600"/>
            <a:ext cx="3124200" cy="19328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620" y="6451710"/>
            <a:ext cx="8125883" cy="261610"/>
          </a:xfrm>
          <a:prstGeom prst="rect">
            <a:avLst/>
          </a:prstGeom>
        </p:spPr>
        <p:txBody>
          <a:bodyPr>
            <a:spAutoFit/>
          </a:bodyPr>
          <a:lstStyle/>
          <a:p>
            <a:pPr algn="l"/>
            <a:r>
              <a:rPr lang="en-US" sz="1100">
                <a:solidFill>
                  <a:srgbClr val="3B3B3B"/>
                </a:solidFill>
                <a:latin typeface="Arial" panose="020B0604020202020204" pitchFamily="34" charset="0"/>
                <a:cs typeface="Arial" panose="020B0604020202020204" pitchFamily="34" charset="0"/>
              </a:rPr>
              <a:t>© 2018  YASH Technologies | www.yash.com | Confidential</a:t>
            </a:r>
            <a:endParaRPr lang="en-IN" sz="1100">
              <a:solidFill>
                <a:srgbClr val="3B3B3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340100"/>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javascript.info/clas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www.sitepoint.com/es6-enhanced-object-literal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s://javascript.info/modules-intro"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javascript.info/weakmap-weakset" TargetMode="External"/><Relationship Id="rId2" Type="http://schemas.openxmlformats.org/officeDocument/2006/relationships/hyperlink" Target="https://javascript.info/map-se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JavaScript/Reference/Template_literals" TargetMode="External"/><Relationship Id="rId2" Type="http://schemas.openxmlformats.org/officeDocument/2006/relationships/hyperlink" Target="http://localhost:3000/api/messages/"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JavaScript/Reference/Template_literals#Tagged_templates_and_escape_sequenc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Destructuring_assignmen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5765660" y="1018988"/>
            <a:ext cx="5684811" cy="825836"/>
          </a:xfrm>
        </p:spPr>
        <p:txBody>
          <a:bodyPr>
            <a:noAutofit/>
          </a:bodyPr>
          <a:lstStyle/>
          <a:p>
            <a:r>
              <a:rPr lang="en-US">
                <a:solidFill>
                  <a:srgbClr val="0070C0"/>
                </a:solidFill>
              </a:rPr>
              <a:t>ES6 Features</a:t>
            </a:r>
          </a:p>
        </p:txBody>
      </p:sp>
      <p:sp>
        <p:nvSpPr>
          <p:cNvPr id="4" name="Text Placeholder 3"/>
          <p:cNvSpPr>
            <a:spLocks noGrp="1"/>
          </p:cNvSpPr>
          <p:nvPr>
            <p:ph type="body" sz="quarter" idx="15"/>
          </p:nvPr>
        </p:nvSpPr>
        <p:spPr>
          <a:xfrm>
            <a:off x="5747732" y="2657564"/>
            <a:ext cx="5009182" cy="339388"/>
          </a:xfrm>
        </p:spPr>
        <p:txBody>
          <a:bodyPr>
            <a:normAutofit lnSpcReduction="10000"/>
          </a:bodyPr>
          <a:lstStyle/>
          <a:p>
            <a:r>
              <a:rPr lang="en-IN">
                <a:solidFill>
                  <a:schemeClr val="tx1">
                    <a:lumMod val="50000"/>
                    <a:lumOff val="50000"/>
                  </a:schemeClr>
                </a:solidFill>
              </a:rPr>
              <a:t>27-08-2019</a:t>
            </a:r>
          </a:p>
        </p:txBody>
      </p:sp>
      <p:sp>
        <p:nvSpPr>
          <p:cNvPr id="2" name="Text Placeholder 1"/>
          <p:cNvSpPr>
            <a:spLocks noGrp="1"/>
          </p:cNvSpPr>
          <p:nvPr>
            <p:ph type="body" sz="quarter" idx="14"/>
          </p:nvPr>
        </p:nvSpPr>
        <p:spPr>
          <a:xfrm>
            <a:off x="5765661" y="2346284"/>
            <a:ext cx="5009182" cy="339388"/>
          </a:xfrm>
        </p:spPr>
        <p:txBody>
          <a:bodyPr>
            <a:normAutofit lnSpcReduction="10000"/>
          </a:bodyPr>
          <a:lstStyle/>
          <a:p>
            <a:r>
              <a:rPr lang="en-IN">
                <a:solidFill>
                  <a:schemeClr val="tx1">
                    <a:lumMod val="50000"/>
                    <a:lumOff val="50000"/>
                  </a:schemeClr>
                </a:solidFill>
              </a:rPr>
              <a:t>YASH Technologies</a:t>
            </a:r>
          </a:p>
        </p:txBody>
      </p:sp>
      <p:sp>
        <p:nvSpPr>
          <p:cNvPr id="3" name="TextBox 2">
            <a:extLst>
              <a:ext uri="{FF2B5EF4-FFF2-40B4-BE49-F238E27FC236}">
                <a16:creationId xmlns:a16="http://schemas.microsoft.com/office/drawing/2014/main" id="{30BD7023-74E9-40D0-B6D3-E51F999F16A0}"/>
              </a:ext>
            </a:extLst>
          </p:cNvPr>
          <p:cNvSpPr txBox="1"/>
          <p:nvPr/>
        </p:nvSpPr>
        <p:spPr>
          <a:xfrm>
            <a:off x="5763978" y="19796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lumMod val="50000"/>
                    <a:lumOff val="50000"/>
                  </a:schemeClr>
                </a:solidFill>
                <a:ea typeface="Tahoma"/>
                <a:cs typeface="Tahoma"/>
              </a:rPr>
              <a:t>Prepared</a:t>
            </a:r>
            <a:r>
              <a:rPr lang="en-US" dirty="0"/>
              <a:t> </a:t>
            </a:r>
            <a:r>
              <a:rPr lang="en-US" dirty="0">
                <a:solidFill>
                  <a:schemeClr val="tx1">
                    <a:lumMod val="50000"/>
                    <a:lumOff val="50000"/>
                  </a:schemeClr>
                </a:solidFill>
                <a:ea typeface="Tahoma"/>
                <a:cs typeface="Tahoma"/>
              </a:rPr>
              <a:t>by :</a:t>
            </a:r>
            <a:r>
              <a:rPr lang="en-US" dirty="0">
                <a:solidFill>
                  <a:srgbClr val="000000"/>
                </a:solidFill>
                <a:ea typeface="Tahoma"/>
                <a:cs typeface="Calibri"/>
              </a:rPr>
              <a:t> </a:t>
            </a:r>
            <a:r>
              <a:rPr lang="en-US" dirty="0">
                <a:solidFill>
                  <a:schemeClr val="tx1">
                    <a:lumMod val="50000"/>
                    <a:lumOff val="50000"/>
                  </a:schemeClr>
                </a:solidFill>
                <a:ea typeface="Tahoma"/>
                <a:cs typeface="Tahoma"/>
              </a:rPr>
              <a:t>Abhay</a:t>
            </a:r>
            <a:r>
              <a:rPr lang="en-US" dirty="0"/>
              <a:t> </a:t>
            </a:r>
            <a:r>
              <a:rPr lang="en-US" dirty="0">
                <a:solidFill>
                  <a:schemeClr val="tx1">
                    <a:lumMod val="50000"/>
                    <a:lumOff val="50000"/>
                  </a:schemeClr>
                </a:solidFill>
                <a:ea typeface="Tahoma"/>
                <a:cs typeface="Tahoma"/>
              </a:rPr>
              <a:t>Udgire</a:t>
            </a:r>
          </a:p>
        </p:txBody>
      </p:sp>
    </p:spTree>
    <p:extLst>
      <p:ext uri="{BB962C8B-B14F-4D97-AF65-F5344CB8AC3E}">
        <p14:creationId xmlns:p14="http://schemas.microsoft.com/office/powerpoint/2010/main" val="154452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10</a:t>
            </a:fld>
            <a:endParaRPr lang="en-US"/>
          </a:p>
        </p:txBody>
      </p:sp>
      <p:sp>
        <p:nvSpPr>
          <p:cNvPr id="3" name="Text Placeholder 2"/>
          <p:cNvSpPr>
            <a:spLocks noGrp="1"/>
          </p:cNvSpPr>
          <p:nvPr>
            <p:ph type="body" sz="half" idx="2"/>
          </p:nvPr>
        </p:nvSpPr>
        <p:spPr>
          <a:xfrm>
            <a:off x="477788" y="908720"/>
            <a:ext cx="11039400" cy="5530180"/>
          </a:xfrm>
        </p:spPr>
        <p:txBody>
          <a:bodyPr/>
          <a:lstStyle/>
          <a:p>
            <a:r>
              <a:rPr lang="en-US" sz="1800" dirty="0">
                <a:latin typeface="+mj-lt"/>
              </a:rPr>
              <a:t>A function can be called with any number of arguments, no matter how it is defined.</a:t>
            </a:r>
          </a:p>
          <a:p>
            <a:pPr marL="0" indent="0">
              <a:buNone/>
            </a:pPr>
            <a:endParaRPr lang="en-US" sz="1800" dirty="0">
              <a:latin typeface="+mj-lt"/>
            </a:endParaRPr>
          </a:p>
          <a:p>
            <a:r>
              <a:rPr lang="en-US" sz="1800" dirty="0">
                <a:latin typeface="+mj-lt"/>
              </a:rPr>
              <a:t>The rest parameters can be mentioned in a function definition with three dots .... They literally mean “gather the remaining parameters into an array”.</a:t>
            </a:r>
          </a:p>
          <a:p>
            <a:endParaRPr lang="en-US" sz="1800" dirty="0">
              <a:latin typeface="+mj-lt"/>
            </a:endParaRPr>
          </a:p>
          <a:p>
            <a:r>
              <a:rPr lang="en-US" sz="1800" dirty="0">
                <a:latin typeface="+mj-lt"/>
              </a:rPr>
              <a:t>function </a:t>
            </a:r>
            <a:r>
              <a:rPr lang="en-US" sz="1800" dirty="0" err="1">
                <a:latin typeface="+mj-lt"/>
              </a:rPr>
              <a:t>sumAll</a:t>
            </a:r>
            <a:r>
              <a:rPr lang="en-US" sz="1800" dirty="0">
                <a:latin typeface="+mj-lt"/>
              </a:rPr>
              <a:t>(...</a:t>
            </a:r>
            <a:r>
              <a:rPr lang="en-US" sz="1800" dirty="0" err="1">
                <a:latin typeface="+mj-lt"/>
              </a:rPr>
              <a:t>args</a:t>
            </a:r>
            <a:r>
              <a:rPr lang="en-US" sz="1800" dirty="0">
                <a:latin typeface="+mj-lt"/>
              </a:rPr>
              <a:t>) { // </a:t>
            </a:r>
            <a:r>
              <a:rPr lang="en-US" sz="1800" dirty="0" err="1">
                <a:latin typeface="+mj-lt"/>
              </a:rPr>
              <a:t>args</a:t>
            </a:r>
            <a:r>
              <a:rPr lang="en-US" sz="1800" dirty="0">
                <a:latin typeface="+mj-lt"/>
              </a:rPr>
              <a:t> is the name for the array</a:t>
            </a:r>
          </a:p>
          <a:p>
            <a:pPr marL="0" indent="0">
              <a:buNone/>
            </a:pPr>
            <a:r>
              <a:rPr lang="en-US" sz="1800" dirty="0">
                <a:latin typeface="+mj-lt"/>
              </a:rPr>
              <a:t>	 let sum = 0;</a:t>
            </a:r>
          </a:p>
          <a:p>
            <a:pPr marL="0" indent="0">
              <a:buNone/>
            </a:pPr>
            <a:r>
              <a:rPr lang="en-US" sz="1800" dirty="0">
                <a:latin typeface="+mj-lt"/>
              </a:rPr>
              <a:t>	 for (let </a:t>
            </a:r>
            <a:r>
              <a:rPr lang="en-US" sz="1800" dirty="0" err="1">
                <a:latin typeface="+mj-lt"/>
              </a:rPr>
              <a:t>arg</a:t>
            </a:r>
            <a:r>
              <a:rPr lang="en-US" sz="1800" dirty="0">
                <a:latin typeface="+mj-lt"/>
              </a:rPr>
              <a:t> of </a:t>
            </a:r>
            <a:r>
              <a:rPr lang="en-US" sz="1800" dirty="0" err="1">
                <a:latin typeface="+mj-lt"/>
              </a:rPr>
              <a:t>args</a:t>
            </a:r>
            <a:r>
              <a:rPr lang="en-US" sz="1800" dirty="0">
                <a:latin typeface="+mj-lt"/>
              </a:rPr>
              <a:t>) sum += </a:t>
            </a:r>
            <a:r>
              <a:rPr lang="en-US" sz="1800" dirty="0" err="1">
                <a:latin typeface="+mj-lt"/>
              </a:rPr>
              <a:t>arg</a:t>
            </a:r>
            <a:r>
              <a:rPr lang="en-US" sz="1800" dirty="0">
                <a:latin typeface="+mj-lt"/>
              </a:rPr>
              <a:t>;	</a:t>
            </a:r>
          </a:p>
          <a:p>
            <a:pPr marL="0" indent="0">
              <a:buNone/>
            </a:pPr>
            <a:r>
              <a:rPr lang="en-US" sz="1800" dirty="0">
                <a:latin typeface="+mj-lt"/>
              </a:rPr>
              <a:t>		 return sum;</a:t>
            </a:r>
          </a:p>
          <a:p>
            <a:pPr marL="0" indent="0">
              <a:buNone/>
            </a:pPr>
            <a:r>
              <a:rPr lang="en-US" sz="1800" dirty="0">
                <a:latin typeface="+mj-lt"/>
              </a:rPr>
              <a:t>      }</a:t>
            </a:r>
          </a:p>
          <a:p>
            <a:endParaRPr lang="en-US" sz="1800" dirty="0">
              <a:latin typeface="+mj-lt"/>
            </a:endParaRPr>
          </a:p>
          <a:p>
            <a:pPr marL="0" indent="0">
              <a:buNone/>
            </a:pPr>
            <a:r>
              <a:rPr lang="en-US" sz="1800" dirty="0">
                <a:latin typeface="+mj-lt"/>
              </a:rPr>
              <a:t>    console.log( </a:t>
            </a:r>
            <a:r>
              <a:rPr lang="en-US" sz="1800" dirty="0" err="1">
                <a:latin typeface="+mj-lt"/>
              </a:rPr>
              <a:t>sumAll</a:t>
            </a:r>
            <a:r>
              <a:rPr lang="en-US" sz="1800" dirty="0">
                <a:latin typeface="+mj-lt"/>
              </a:rPr>
              <a:t>(1) ); // 1</a:t>
            </a:r>
          </a:p>
          <a:p>
            <a:pPr marL="0" indent="0">
              <a:buNone/>
            </a:pPr>
            <a:r>
              <a:rPr lang="en-US" sz="1800" dirty="0">
                <a:latin typeface="+mj-lt"/>
              </a:rPr>
              <a:t>    console.log( </a:t>
            </a:r>
            <a:r>
              <a:rPr lang="en-US" sz="1800" dirty="0" err="1">
                <a:latin typeface="+mj-lt"/>
              </a:rPr>
              <a:t>sumAll</a:t>
            </a:r>
            <a:r>
              <a:rPr lang="en-US" sz="1800" dirty="0">
                <a:latin typeface="+mj-lt"/>
              </a:rPr>
              <a:t>(1, 2,3) ); // 6</a:t>
            </a:r>
          </a:p>
        </p:txBody>
      </p:sp>
      <p:sp>
        <p:nvSpPr>
          <p:cNvPr id="5" name="Title 4"/>
          <p:cNvSpPr>
            <a:spLocks noGrp="1"/>
          </p:cNvSpPr>
          <p:nvPr>
            <p:ph type="title"/>
          </p:nvPr>
        </p:nvSpPr>
        <p:spPr>
          <a:xfrm>
            <a:off x="609600" y="76200"/>
            <a:ext cx="10969625" cy="742950"/>
          </a:xfrm>
        </p:spPr>
        <p:txBody>
          <a:bodyPr/>
          <a:lstStyle/>
          <a:p>
            <a:r>
              <a:rPr lang="en-US" dirty="0"/>
              <a:t>Rest parameters and spread Operator</a:t>
            </a:r>
            <a:endParaRPr lang="en-IN" dirty="0"/>
          </a:p>
        </p:txBody>
      </p:sp>
    </p:spTree>
    <p:extLst>
      <p:ext uri="{BB962C8B-B14F-4D97-AF65-F5344CB8AC3E}">
        <p14:creationId xmlns:p14="http://schemas.microsoft.com/office/powerpoint/2010/main" val="383574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11</a:t>
            </a:fld>
            <a:endParaRPr lang="en-US"/>
          </a:p>
        </p:txBody>
      </p:sp>
      <p:sp>
        <p:nvSpPr>
          <p:cNvPr id="3" name="Text Placeholder 2"/>
          <p:cNvSpPr>
            <a:spLocks noGrp="1"/>
          </p:cNvSpPr>
          <p:nvPr>
            <p:ph type="body" sz="half" idx="2"/>
          </p:nvPr>
        </p:nvSpPr>
        <p:spPr>
          <a:xfrm>
            <a:off x="496838" y="784895"/>
            <a:ext cx="11142712" cy="5530180"/>
          </a:xfrm>
        </p:spPr>
        <p:txBody>
          <a:bodyPr/>
          <a:lstStyle/>
          <a:p>
            <a:r>
              <a:rPr lang="en-US" sz="1800" dirty="0">
                <a:latin typeface="+mj-lt"/>
              </a:rPr>
              <a:t>The rest parameters must be at the end.</a:t>
            </a:r>
          </a:p>
          <a:p>
            <a:pPr marL="0" indent="0">
              <a:buNone/>
            </a:pPr>
            <a:endParaRPr lang="en-US" sz="1800" dirty="0">
              <a:latin typeface="+mj-lt"/>
            </a:endParaRPr>
          </a:p>
          <a:p>
            <a:r>
              <a:rPr lang="en-US" sz="1800" dirty="0">
                <a:latin typeface="+mj-lt"/>
              </a:rPr>
              <a:t>The rest parameters gather all remaining arguments, so the following does not make sense and causes an error:</a:t>
            </a:r>
          </a:p>
          <a:p>
            <a:pPr marL="0" indent="0">
              <a:buNone/>
            </a:pPr>
            <a:r>
              <a:rPr lang="en-US" sz="1800" dirty="0">
                <a:latin typeface="+mj-lt"/>
              </a:rPr>
              <a:t>	function f(arg1, ...rest,  arg2) { // arg2 after ...rest ?! // error }</a:t>
            </a:r>
          </a:p>
          <a:p>
            <a:pPr marL="0" indent="0">
              <a:buNone/>
            </a:pPr>
            <a:endParaRPr lang="en-US" sz="1800" dirty="0">
              <a:latin typeface="+mj-lt"/>
            </a:endParaRPr>
          </a:p>
          <a:p>
            <a:pPr marL="0" indent="0">
              <a:buNone/>
            </a:pPr>
            <a:r>
              <a:rPr lang="en-US" sz="1800" b="1" dirty="0">
                <a:latin typeface="+mj-lt"/>
              </a:rPr>
              <a:t>Spread:</a:t>
            </a:r>
          </a:p>
          <a:p>
            <a:r>
              <a:rPr lang="en-US" sz="1800" dirty="0">
                <a:latin typeface="+mj-lt"/>
              </a:rPr>
              <a:t>Spread operator does exactly opposite of rest though it looks like the same.</a:t>
            </a:r>
          </a:p>
          <a:p>
            <a:endParaRPr lang="en-US" sz="1800" dirty="0">
              <a:latin typeface="+mj-lt"/>
            </a:endParaRPr>
          </a:p>
          <a:p>
            <a:r>
              <a:rPr lang="en-US" sz="1800" dirty="0">
                <a:latin typeface="+mj-lt"/>
              </a:rPr>
              <a:t>Problem: </a:t>
            </a:r>
          </a:p>
          <a:p>
            <a:pPr marL="0" indent="0">
              <a:buNone/>
            </a:pPr>
            <a:r>
              <a:rPr lang="en-IN" sz="1800" dirty="0">
                <a:latin typeface="+mj-lt"/>
              </a:rPr>
              <a:t>	let </a:t>
            </a:r>
            <a:r>
              <a:rPr lang="en-IN" sz="1800" dirty="0" err="1">
                <a:latin typeface="+mj-lt"/>
              </a:rPr>
              <a:t>arr</a:t>
            </a:r>
            <a:r>
              <a:rPr lang="en-IN" sz="1800" dirty="0">
                <a:latin typeface="+mj-lt"/>
              </a:rPr>
              <a:t> = [3, 5, 1]; console.log( </a:t>
            </a:r>
            <a:r>
              <a:rPr lang="en-IN" sz="1800" dirty="0" err="1">
                <a:latin typeface="+mj-lt"/>
              </a:rPr>
              <a:t>Math.max</a:t>
            </a:r>
            <a:r>
              <a:rPr lang="en-IN" sz="1800" dirty="0">
                <a:latin typeface="+mj-lt"/>
              </a:rPr>
              <a:t>(</a:t>
            </a:r>
            <a:r>
              <a:rPr lang="en-IN" sz="1800" dirty="0" err="1">
                <a:latin typeface="+mj-lt"/>
              </a:rPr>
              <a:t>arr</a:t>
            </a:r>
            <a:r>
              <a:rPr lang="en-IN" sz="1800" dirty="0">
                <a:latin typeface="+mj-lt"/>
              </a:rPr>
              <a:t>) ); // </a:t>
            </a:r>
            <a:r>
              <a:rPr lang="en-IN" sz="1800" dirty="0" err="1">
                <a:latin typeface="+mj-lt"/>
              </a:rPr>
              <a:t>NaN</a:t>
            </a:r>
            <a:endParaRPr lang="en-IN" sz="1800" dirty="0">
              <a:latin typeface="+mj-lt"/>
            </a:endParaRPr>
          </a:p>
          <a:p>
            <a:pPr marL="0" indent="0">
              <a:buNone/>
            </a:pPr>
            <a:endParaRPr lang="en-IN" sz="1800" dirty="0">
              <a:latin typeface="+mj-lt"/>
            </a:endParaRPr>
          </a:p>
          <a:p>
            <a:r>
              <a:rPr lang="en-US" sz="1800" dirty="0">
                <a:latin typeface="+mj-lt"/>
              </a:rPr>
              <a:t>Solution with spread operator:</a:t>
            </a:r>
          </a:p>
          <a:p>
            <a:pPr marL="0" indent="0">
              <a:buNone/>
            </a:pPr>
            <a:r>
              <a:rPr lang="en-US" sz="1800" dirty="0">
                <a:latin typeface="+mj-lt"/>
              </a:rPr>
              <a:t>	let </a:t>
            </a:r>
            <a:r>
              <a:rPr lang="en-US" sz="1800" dirty="0" err="1">
                <a:latin typeface="+mj-lt"/>
              </a:rPr>
              <a:t>arr</a:t>
            </a:r>
            <a:r>
              <a:rPr lang="en-US" sz="1800" dirty="0">
                <a:latin typeface="+mj-lt"/>
              </a:rPr>
              <a:t> = [3, 5, 1]; alert( </a:t>
            </a:r>
            <a:r>
              <a:rPr lang="en-US" sz="1800" dirty="0" err="1">
                <a:latin typeface="+mj-lt"/>
              </a:rPr>
              <a:t>Math.max</a:t>
            </a:r>
            <a:r>
              <a:rPr lang="en-US" sz="1800" dirty="0">
                <a:latin typeface="+mj-lt"/>
              </a:rPr>
              <a:t>(...</a:t>
            </a:r>
            <a:r>
              <a:rPr lang="en-US" sz="1800" dirty="0" err="1">
                <a:latin typeface="+mj-lt"/>
              </a:rPr>
              <a:t>arr</a:t>
            </a:r>
            <a:r>
              <a:rPr lang="en-US" sz="1800" dirty="0">
                <a:latin typeface="+mj-lt"/>
              </a:rPr>
              <a:t>) ); // 5 (spread turns array into a list of arguments)</a:t>
            </a:r>
          </a:p>
        </p:txBody>
      </p:sp>
      <p:sp>
        <p:nvSpPr>
          <p:cNvPr id="5" name="Title 4"/>
          <p:cNvSpPr>
            <a:spLocks noGrp="1"/>
          </p:cNvSpPr>
          <p:nvPr>
            <p:ph type="title"/>
          </p:nvPr>
        </p:nvSpPr>
        <p:spPr>
          <a:xfrm>
            <a:off x="609600" y="76200"/>
            <a:ext cx="10969625" cy="742950"/>
          </a:xfrm>
        </p:spPr>
        <p:txBody>
          <a:bodyPr/>
          <a:lstStyle/>
          <a:p>
            <a:r>
              <a:rPr lang="en-US" dirty="0"/>
              <a:t>Rest parameters and spread Operator</a:t>
            </a:r>
            <a:endParaRPr lang="en-IN" dirty="0"/>
          </a:p>
        </p:txBody>
      </p:sp>
    </p:spTree>
    <p:extLst>
      <p:ext uri="{BB962C8B-B14F-4D97-AF65-F5344CB8AC3E}">
        <p14:creationId xmlns:p14="http://schemas.microsoft.com/office/powerpoint/2010/main" val="213936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12</a:t>
            </a:fld>
            <a:endParaRPr lang="en-US"/>
          </a:p>
        </p:txBody>
      </p:sp>
      <p:sp>
        <p:nvSpPr>
          <p:cNvPr id="5" name="Text Placeholder 4"/>
          <p:cNvSpPr>
            <a:spLocks noGrp="1"/>
          </p:cNvSpPr>
          <p:nvPr>
            <p:ph type="body" sz="quarter" idx="13"/>
          </p:nvPr>
        </p:nvSpPr>
        <p:spPr/>
        <p:txBody>
          <a:bodyPr/>
          <a:lstStyle/>
          <a:p>
            <a:pPr marL="285750" indent="-285750">
              <a:buFont typeface="Arial" panose="020B0604020202020204" pitchFamily="34" charset="0"/>
              <a:buChar char="•"/>
            </a:pPr>
            <a:r>
              <a:rPr lang="en-US" dirty="0">
                <a:latin typeface="+mj-lt"/>
              </a:rPr>
              <a:t>When ... is at the end of function parameters, it’s “rest parameters” and gathers the rest of the list of arguments into an array.</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When ... occurs in a function call or alike, it’s called a “spread operator” and expands an array into a list.</a:t>
            </a:r>
          </a:p>
          <a:p>
            <a:endParaRPr lang="en-US" dirty="0">
              <a:latin typeface="+mj-lt"/>
            </a:endParaRPr>
          </a:p>
        </p:txBody>
      </p:sp>
      <p:sp>
        <p:nvSpPr>
          <p:cNvPr id="6" name="Text Placeholder 5"/>
          <p:cNvSpPr>
            <a:spLocks noGrp="1"/>
          </p:cNvSpPr>
          <p:nvPr>
            <p:ph type="body" sz="quarter" idx="14"/>
          </p:nvPr>
        </p:nvSpPr>
        <p:spPr/>
        <p:txBody>
          <a:bodyPr/>
          <a:lstStyle/>
          <a:p>
            <a:pPr marL="285750" indent="-285750">
              <a:buFont typeface="Arial" panose="020B0604020202020204" pitchFamily="34" charset="0"/>
              <a:buChar char="•"/>
            </a:pPr>
            <a:r>
              <a:rPr lang="en-US" dirty="0">
                <a:latin typeface="+mj-lt"/>
              </a:rPr>
              <a:t>Rest parameters are used to create functions that accept any number of arguments.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The spread operator is used to pass an array to functions that normally require a list of many arguments.</a:t>
            </a:r>
          </a:p>
          <a:p>
            <a:endParaRPr lang="en-US" dirty="0"/>
          </a:p>
        </p:txBody>
      </p:sp>
      <p:sp>
        <p:nvSpPr>
          <p:cNvPr id="4" name="Title 3"/>
          <p:cNvSpPr>
            <a:spLocks noGrp="1"/>
          </p:cNvSpPr>
          <p:nvPr>
            <p:ph type="ctrTitle"/>
          </p:nvPr>
        </p:nvSpPr>
        <p:spPr/>
        <p:txBody>
          <a:bodyPr/>
          <a:lstStyle/>
          <a:p>
            <a:r>
              <a:rPr lang="en-US" dirty="0">
                <a:latin typeface="+mn-lt"/>
              </a:rPr>
              <a:t>Summary</a:t>
            </a:r>
            <a:endParaRPr lang="en-IN" dirty="0">
              <a:latin typeface="+mn-lt"/>
            </a:endParaRPr>
          </a:p>
        </p:txBody>
      </p:sp>
    </p:spTree>
    <p:extLst>
      <p:ext uri="{BB962C8B-B14F-4D97-AF65-F5344CB8AC3E}">
        <p14:creationId xmlns:p14="http://schemas.microsoft.com/office/powerpoint/2010/main" val="83838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13</a:t>
            </a:fld>
            <a:endParaRPr lang="en-US"/>
          </a:p>
        </p:txBody>
      </p:sp>
      <p:sp>
        <p:nvSpPr>
          <p:cNvPr id="3" name="Text Placeholder 2"/>
          <p:cNvSpPr>
            <a:spLocks noGrp="1"/>
          </p:cNvSpPr>
          <p:nvPr>
            <p:ph type="body" sz="half" idx="2"/>
          </p:nvPr>
        </p:nvSpPr>
        <p:spPr>
          <a:xfrm>
            <a:off x="477788" y="908720"/>
            <a:ext cx="11039400" cy="5301580"/>
          </a:xfrm>
        </p:spPr>
        <p:txBody>
          <a:bodyPr/>
          <a:lstStyle/>
          <a:p>
            <a:r>
              <a:rPr lang="en-US" sz="1800" dirty="0">
                <a:latin typeface="+mj-lt"/>
              </a:rPr>
              <a:t>The basic syntax is:</a:t>
            </a:r>
          </a:p>
          <a:p>
            <a:pPr marL="0" indent="0">
              <a:buNone/>
            </a:pPr>
            <a:r>
              <a:rPr lang="en-US" sz="2000" dirty="0">
                <a:latin typeface="+mj-lt"/>
              </a:rPr>
              <a:t>	</a:t>
            </a:r>
            <a:r>
              <a:rPr lang="en-US" sz="1600" dirty="0">
                <a:latin typeface="+mj-lt"/>
              </a:rPr>
              <a:t>class </a:t>
            </a:r>
            <a:r>
              <a:rPr lang="en-US" sz="1600" dirty="0" err="1">
                <a:latin typeface="+mj-lt"/>
              </a:rPr>
              <a:t>MyClass</a:t>
            </a:r>
            <a:r>
              <a:rPr lang="en-US" sz="1600" dirty="0">
                <a:latin typeface="+mj-lt"/>
              </a:rPr>
              <a:t> { </a:t>
            </a:r>
          </a:p>
          <a:p>
            <a:pPr marL="0" indent="0">
              <a:buNone/>
            </a:pPr>
            <a:r>
              <a:rPr lang="en-US" sz="1600" dirty="0">
                <a:latin typeface="+mj-lt"/>
              </a:rPr>
              <a:t>	       // class methods </a:t>
            </a:r>
          </a:p>
          <a:p>
            <a:pPr marL="0" indent="0">
              <a:buNone/>
            </a:pPr>
            <a:r>
              <a:rPr lang="en-US" sz="1600" dirty="0">
                <a:latin typeface="+mj-lt"/>
              </a:rPr>
              <a:t>	      constructor() { ... } </a:t>
            </a:r>
          </a:p>
          <a:p>
            <a:pPr marL="0" indent="0">
              <a:buNone/>
            </a:pPr>
            <a:r>
              <a:rPr lang="en-US" sz="1600" dirty="0">
                <a:latin typeface="+mj-lt"/>
              </a:rPr>
              <a:t>	      method1() { ... } </a:t>
            </a:r>
          </a:p>
          <a:p>
            <a:pPr marL="0" indent="0">
              <a:buNone/>
            </a:pPr>
            <a:r>
              <a:rPr lang="en-US" sz="1600" dirty="0">
                <a:latin typeface="+mj-lt"/>
              </a:rPr>
              <a:t>	      method2() { ... } </a:t>
            </a:r>
          </a:p>
          <a:p>
            <a:pPr marL="0" indent="0">
              <a:buNone/>
            </a:pPr>
            <a:r>
              <a:rPr lang="en-US" sz="1600" dirty="0">
                <a:latin typeface="+mj-lt"/>
              </a:rPr>
              <a:t>	      method3() </a:t>
            </a:r>
          </a:p>
          <a:p>
            <a:pPr marL="0" indent="0">
              <a:buNone/>
            </a:pPr>
            <a:r>
              <a:rPr lang="en-US" sz="1600" dirty="0">
                <a:latin typeface="+mj-lt"/>
              </a:rPr>
              <a:t>	       { ... }</a:t>
            </a:r>
          </a:p>
          <a:p>
            <a:pPr marL="0" indent="0">
              <a:buNone/>
            </a:pPr>
            <a:r>
              <a:rPr lang="en-US" sz="1600" dirty="0">
                <a:latin typeface="+mj-lt"/>
              </a:rPr>
              <a:t>             }</a:t>
            </a:r>
          </a:p>
          <a:p>
            <a:r>
              <a:rPr lang="en-US" sz="1800" dirty="0">
                <a:latin typeface="+mj-lt"/>
              </a:rPr>
              <a:t>Then use new </a:t>
            </a:r>
            <a:r>
              <a:rPr lang="en-US" sz="1800" dirty="0" err="1">
                <a:latin typeface="+mj-lt"/>
              </a:rPr>
              <a:t>MyClass</a:t>
            </a:r>
            <a:r>
              <a:rPr lang="en-US" sz="1800" dirty="0">
                <a:latin typeface="+mj-lt"/>
              </a:rPr>
              <a:t>() to create a new object with all the listed methods.</a:t>
            </a:r>
          </a:p>
          <a:p>
            <a:r>
              <a:rPr lang="en-US" sz="1800" dirty="0">
                <a:latin typeface="+mj-lt"/>
              </a:rPr>
              <a:t>The constructor() method is called automatically by new, so we can initialize the object there.</a:t>
            </a:r>
          </a:p>
          <a:p>
            <a:endParaRPr lang="en-US" sz="1800" dirty="0">
              <a:latin typeface="+mj-lt"/>
            </a:endParaRPr>
          </a:p>
          <a:p>
            <a:r>
              <a:rPr lang="en-US" sz="1800" dirty="0">
                <a:latin typeface="+mj-lt"/>
              </a:rPr>
              <a:t>In JavaScript, a class is a kind of a function.</a:t>
            </a:r>
          </a:p>
          <a:p>
            <a:pPr marL="0" indent="0">
              <a:buNone/>
            </a:pPr>
            <a:r>
              <a:rPr lang="en-IN" sz="1800" dirty="0">
                <a:latin typeface="+mj-lt"/>
              </a:rPr>
              <a:t>	console.log(</a:t>
            </a:r>
            <a:r>
              <a:rPr lang="en-IN" sz="1800" dirty="0" err="1">
                <a:latin typeface="+mj-lt"/>
              </a:rPr>
              <a:t>typeof</a:t>
            </a:r>
            <a:r>
              <a:rPr lang="en-IN" sz="1800" dirty="0">
                <a:latin typeface="+mj-lt"/>
              </a:rPr>
              <a:t> </a:t>
            </a:r>
            <a:r>
              <a:rPr lang="en-US" sz="1800" dirty="0" err="1">
                <a:latin typeface="+mj-lt"/>
              </a:rPr>
              <a:t>MyClass</a:t>
            </a:r>
            <a:r>
              <a:rPr lang="en-US" sz="1800" dirty="0">
                <a:latin typeface="+mj-lt"/>
              </a:rPr>
              <a:t> </a:t>
            </a:r>
            <a:r>
              <a:rPr lang="en-IN" sz="1800" dirty="0">
                <a:latin typeface="+mj-lt"/>
              </a:rPr>
              <a:t>); // function</a:t>
            </a:r>
          </a:p>
          <a:p>
            <a:pPr marL="0" indent="0">
              <a:buNone/>
            </a:pPr>
            <a:endParaRPr lang="en-US" sz="1800" dirty="0">
              <a:latin typeface="+mj-lt"/>
            </a:endParaRPr>
          </a:p>
          <a:p>
            <a:r>
              <a:rPr lang="en-US" sz="1800" dirty="0">
                <a:latin typeface="+mj-lt"/>
              </a:rPr>
              <a:t>Classes may include getters/setters, generators, computed properties</a:t>
            </a:r>
          </a:p>
          <a:p>
            <a:endParaRPr lang="en-US" sz="2200" dirty="0">
              <a:latin typeface="+mj-lt"/>
            </a:endParaRPr>
          </a:p>
        </p:txBody>
      </p:sp>
      <p:sp>
        <p:nvSpPr>
          <p:cNvPr id="5" name="Title 4"/>
          <p:cNvSpPr>
            <a:spLocks noGrp="1"/>
          </p:cNvSpPr>
          <p:nvPr>
            <p:ph type="title"/>
          </p:nvPr>
        </p:nvSpPr>
        <p:spPr>
          <a:xfrm>
            <a:off x="609600" y="76200"/>
            <a:ext cx="10969625" cy="657225"/>
          </a:xfrm>
        </p:spPr>
        <p:txBody>
          <a:bodyPr/>
          <a:lstStyle/>
          <a:p>
            <a:r>
              <a:rPr lang="en-US" dirty="0"/>
              <a:t>Classes</a:t>
            </a:r>
            <a:endParaRPr lang="en-IN" dirty="0"/>
          </a:p>
        </p:txBody>
      </p:sp>
    </p:spTree>
    <p:extLst>
      <p:ext uri="{BB962C8B-B14F-4D97-AF65-F5344CB8AC3E}">
        <p14:creationId xmlns:p14="http://schemas.microsoft.com/office/powerpoint/2010/main" val="319487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14</a:t>
            </a:fld>
            <a:endParaRPr lang="en-US"/>
          </a:p>
        </p:txBody>
      </p:sp>
      <p:sp>
        <p:nvSpPr>
          <p:cNvPr id="3" name="Text Placeholder 2"/>
          <p:cNvSpPr>
            <a:spLocks noGrp="1"/>
          </p:cNvSpPr>
          <p:nvPr>
            <p:ph type="body" sz="half" idx="2"/>
          </p:nvPr>
        </p:nvSpPr>
        <p:spPr>
          <a:xfrm>
            <a:off x="331469" y="4170044"/>
            <a:ext cx="11527156" cy="2116455"/>
          </a:xfrm>
        </p:spPr>
        <p:txBody>
          <a:bodyPr/>
          <a:lstStyle/>
          <a:p>
            <a:r>
              <a:rPr lang="en-US" dirty="0"/>
              <a:t>For more preparation </a:t>
            </a:r>
          </a:p>
          <a:p>
            <a:pPr marL="0" indent="0">
              <a:buNone/>
            </a:pPr>
            <a:r>
              <a:rPr lang="en-IN" dirty="0">
                <a:hlinkClick r:id="rId2"/>
              </a:rPr>
              <a:t>https://javascript.info/class</a:t>
            </a:r>
            <a:endParaRPr lang="en-US" dirty="0"/>
          </a:p>
        </p:txBody>
      </p:sp>
      <p:sp>
        <p:nvSpPr>
          <p:cNvPr id="5" name="Text Placeholder 4"/>
          <p:cNvSpPr>
            <a:spLocks noGrp="1"/>
          </p:cNvSpPr>
          <p:nvPr>
            <p:ph type="body" sz="quarter" idx="13"/>
          </p:nvPr>
        </p:nvSpPr>
        <p:spPr/>
        <p:txBody>
          <a:bodyPr>
            <a:normAutofit fontScale="55000" lnSpcReduction="20000"/>
          </a:bodyPr>
          <a:lstStyle/>
          <a:p>
            <a:r>
              <a:rPr lang="en-IN" b="1" dirty="0">
                <a:solidFill>
                  <a:schemeClr val="bg2">
                    <a:lumMod val="10000"/>
                  </a:schemeClr>
                </a:solidFill>
              </a:rPr>
              <a:t>class User {</a:t>
            </a:r>
          </a:p>
          <a:p>
            <a:endParaRPr lang="en-IN" b="1" dirty="0">
              <a:solidFill>
                <a:schemeClr val="bg2">
                  <a:lumMod val="10000"/>
                </a:schemeClr>
              </a:solidFill>
            </a:endParaRPr>
          </a:p>
          <a:p>
            <a:r>
              <a:rPr lang="en-IN" b="1" dirty="0">
                <a:solidFill>
                  <a:schemeClr val="bg2">
                    <a:lumMod val="10000"/>
                  </a:schemeClr>
                </a:solidFill>
              </a:rPr>
              <a:t>  constructor(name) {</a:t>
            </a:r>
          </a:p>
          <a:p>
            <a:r>
              <a:rPr lang="en-IN" b="1" dirty="0">
                <a:solidFill>
                  <a:schemeClr val="bg2">
                    <a:lumMod val="10000"/>
                  </a:schemeClr>
                </a:solidFill>
              </a:rPr>
              <a:t>    this.name = name;</a:t>
            </a:r>
          </a:p>
          <a:p>
            <a:r>
              <a:rPr lang="en-IN" b="1" dirty="0">
                <a:solidFill>
                  <a:schemeClr val="bg2">
                    <a:lumMod val="10000"/>
                  </a:schemeClr>
                </a:solidFill>
              </a:rPr>
              <a:t>  }</a:t>
            </a:r>
          </a:p>
          <a:p>
            <a:endParaRPr lang="en-IN" b="1" dirty="0">
              <a:solidFill>
                <a:schemeClr val="bg2">
                  <a:lumMod val="10000"/>
                </a:schemeClr>
              </a:solidFill>
            </a:endParaRPr>
          </a:p>
          <a:p>
            <a:r>
              <a:rPr lang="en-IN" b="1" dirty="0">
                <a:solidFill>
                  <a:schemeClr val="bg2">
                    <a:lumMod val="10000"/>
                  </a:schemeClr>
                </a:solidFill>
              </a:rPr>
              <a:t>  </a:t>
            </a:r>
            <a:r>
              <a:rPr lang="en-IN" b="1" dirty="0" err="1">
                <a:solidFill>
                  <a:schemeClr val="bg2">
                    <a:lumMod val="10000"/>
                  </a:schemeClr>
                </a:solidFill>
              </a:rPr>
              <a:t>sayHi</a:t>
            </a:r>
            <a:r>
              <a:rPr lang="en-IN" b="1" dirty="0">
                <a:solidFill>
                  <a:schemeClr val="bg2">
                    <a:lumMod val="10000"/>
                  </a:schemeClr>
                </a:solidFill>
              </a:rPr>
              <a:t>() {</a:t>
            </a:r>
          </a:p>
          <a:p>
            <a:r>
              <a:rPr lang="en-IN" b="1" dirty="0">
                <a:solidFill>
                  <a:schemeClr val="bg2">
                    <a:lumMod val="10000"/>
                  </a:schemeClr>
                </a:solidFill>
              </a:rPr>
              <a:t>    alert(this.name);</a:t>
            </a:r>
          </a:p>
          <a:p>
            <a:r>
              <a:rPr lang="en-IN" b="1" dirty="0">
                <a:solidFill>
                  <a:schemeClr val="bg2">
                    <a:lumMod val="10000"/>
                  </a:schemeClr>
                </a:solidFill>
              </a:rPr>
              <a:t>  }</a:t>
            </a:r>
          </a:p>
          <a:p>
            <a:endParaRPr lang="en-IN" b="1" dirty="0">
              <a:solidFill>
                <a:schemeClr val="bg2">
                  <a:lumMod val="10000"/>
                </a:schemeClr>
              </a:solidFill>
            </a:endParaRPr>
          </a:p>
          <a:p>
            <a:r>
              <a:rPr lang="en-IN" b="1" dirty="0">
                <a:solidFill>
                  <a:schemeClr val="bg2">
                    <a:lumMod val="10000"/>
                  </a:schemeClr>
                </a:solidFill>
              </a:rPr>
              <a:t>}</a:t>
            </a:r>
          </a:p>
          <a:p>
            <a:endParaRPr lang="en-IN" b="1" dirty="0">
              <a:solidFill>
                <a:schemeClr val="bg2">
                  <a:lumMod val="10000"/>
                </a:schemeClr>
              </a:solidFill>
            </a:endParaRPr>
          </a:p>
          <a:p>
            <a:r>
              <a:rPr lang="en-IN" b="1" dirty="0">
                <a:solidFill>
                  <a:schemeClr val="bg2">
                    <a:lumMod val="10000"/>
                  </a:schemeClr>
                </a:solidFill>
              </a:rPr>
              <a:t>// Usage:</a:t>
            </a:r>
          </a:p>
          <a:p>
            <a:r>
              <a:rPr lang="en-IN" b="1" dirty="0">
                <a:solidFill>
                  <a:schemeClr val="bg2">
                    <a:lumMod val="10000"/>
                  </a:schemeClr>
                </a:solidFill>
              </a:rPr>
              <a:t>let user = new User("John");</a:t>
            </a:r>
          </a:p>
          <a:p>
            <a:r>
              <a:rPr lang="en-IN" b="1" dirty="0" err="1">
                <a:solidFill>
                  <a:schemeClr val="bg2">
                    <a:lumMod val="10000"/>
                  </a:schemeClr>
                </a:solidFill>
              </a:rPr>
              <a:t>user.sayHi</a:t>
            </a:r>
            <a:r>
              <a:rPr lang="en-IN" b="1" dirty="0">
                <a:solidFill>
                  <a:schemeClr val="bg2">
                    <a:lumMod val="10000"/>
                  </a:schemeClr>
                </a:solidFill>
              </a:rPr>
              <a:t>();</a:t>
            </a:r>
            <a:endParaRPr lang="en-US" b="1" dirty="0">
              <a:solidFill>
                <a:schemeClr val="bg2">
                  <a:lumMod val="10000"/>
                </a:schemeClr>
              </a:solidFill>
            </a:endParaRPr>
          </a:p>
        </p:txBody>
      </p:sp>
      <p:sp>
        <p:nvSpPr>
          <p:cNvPr id="6" name="Text Placeholder 5"/>
          <p:cNvSpPr>
            <a:spLocks noGrp="1"/>
          </p:cNvSpPr>
          <p:nvPr>
            <p:ph type="body" sz="quarter" idx="14"/>
          </p:nvPr>
        </p:nvSpPr>
        <p:spPr>
          <a:xfrm>
            <a:off x="6246813" y="736600"/>
            <a:ext cx="5621337" cy="3587750"/>
          </a:xfrm>
        </p:spPr>
        <p:txBody>
          <a:bodyPr>
            <a:normAutofit fontScale="47500" lnSpcReduction="20000"/>
          </a:bodyPr>
          <a:lstStyle/>
          <a:p>
            <a:r>
              <a:rPr lang="en-IN" b="1" dirty="0">
                <a:solidFill>
                  <a:schemeClr val="bg2">
                    <a:lumMod val="25000"/>
                  </a:schemeClr>
                </a:solidFill>
              </a:rPr>
              <a:t>class User {</a:t>
            </a:r>
          </a:p>
          <a:p>
            <a:endParaRPr lang="en-IN" b="1" dirty="0">
              <a:solidFill>
                <a:schemeClr val="bg2">
                  <a:lumMod val="25000"/>
                </a:schemeClr>
              </a:solidFill>
            </a:endParaRPr>
          </a:p>
          <a:p>
            <a:r>
              <a:rPr lang="en-IN" b="1" dirty="0">
                <a:solidFill>
                  <a:schemeClr val="bg2">
                    <a:lumMod val="25000"/>
                  </a:schemeClr>
                </a:solidFill>
              </a:rPr>
              <a:t>  constructor(name) {</a:t>
            </a:r>
          </a:p>
          <a:p>
            <a:r>
              <a:rPr lang="en-IN" b="1" dirty="0">
                <a:solidFill>
                  <a:schemeClr val="bg2">
                    <a:lumMod val="25000"/>
                  </a:schemeClr>
                </a:solidFill>
              </a:rPr>
              <a:t>    // invokes the setter</a:t>
            </a:r>
          </a:p>
          <a:p>
            <a:r>
              <a:rPr lang="en-IN" b="1" dirty="0">
                <a:solidFill>
                  <a:schemeClr val="bg2">
                    <a:lumMod val="25000"/>
                  </a:schemeClr>
                </a:solidFill>
              </a:rPr>
              <a:t>    this.name = name;</a:t>
            </a:r>
          </a:p>
          <a:p>
            <a:r>
              <a:rPr lang="en-IN" b="1" dirty="0">
                <a:solidFill>
                  <a:schemeClr val="bg2">
                    <a:lumMod val="25000"/>
                  </a:schemeClr>
                </a:solidFill>
              </a:rPr>
              <a:t>  }</a:t>
            </a:r>
          </a:p>
          <a:p>
            <a:endParaRPr lang="en-IN" b="1" dirty="0">
              <a:solidFill>
                <a:schemeClr val="bg2">
                  <a:lumMod val="25000"/>
                </a:schemeClr>
              </a:solidFill>
            </a:endParaRPr>
          </a:p>
          <a:p>
            <a:r>
              <a:rPr lang="en-IN" b="1" dirty="0">
                <a:solidFill>
                  <a:schemeClr val="bg2">
                    <a:lumMod val="25000"/>
                  </a:schemeClr>
                </a:solidFill>
              </a:rPr>
              <a:t>  get name() {</a:t>
            </a:r>
          </a:p>
          <a:p>
            <a:r>
              <a:rPr lang="en-IN" b="1" dirty="0">
                <a:solidFill>
                  <a:schemeClr val="bg2">
                    <a:lumMod val="25000"/>
                  </a:schemeClr>
                </a:solidFill>
              </a:rPr>
              <a:t>    return </a:t>
            </a:r>
            <a:r>
              <a:rPr lang="en-IN" b="1" dirty="0" err="1">
                <a:solidFill>
                  <a:schemeClr val="bg2">
                    <a:lumMod val="25000"/>
                  </a:schemeClr>
                </a:solidFill>
              </a:rPr>
              <a:t>this._name</a:t>
            </a:r>
            <a:r>
              <a:rPr lang="en-IN" b="1" dirty="0">
                <a:solidFill>
                  <a:schemeClr val="bg2">
                    <a:lumMod val="25000"/>
                  </a:schemeClr>
                </a:solidFill>
              </a:rPr>
              <a:t>;</a:t>
            </a:r>
          </a:p>
          <a:p>
            <a:r>
              <a:rPr lang="en-IN" b="1" dirty="0">
                <a:solidFill>
                  <a:schemeClr val="bg2">
                    <a:lumMod val="25000"/>
                  </a:schemeClr>
                </a:solidFill>
              </a:rPr>
              <a:t>  }</a:t>
            </a:r>
          </a:p>
          <a:p>
            <a:endParaRPr lang="en-IN" b="1" dirty="0">
              <a:solidFill>
                <a:schemeClr val="bg2">
                  <a:lumMod val="25000"/>
                </a:schemeClr>
              </a:solidFill>
            </a:endParaRPr>
          </a:p>
          <a:p>
            <a:r>
              <a:rPr lang="en-IN" b="1" dirty="0">
                <a:solidFill>
                  <a:schemeClr val="bg2">
                    <a:lumMod val="25000"/>
                  </a:schemeClr>
                </a:solidFill>
              </a:rPr>
              <a:t>  set name(value) {</a:t>
            </a:r>
          </a:p>
          <a:p>
            <a:r>
              <a:rPr lang="en-IN" b="1" dirty="0">
                <a:solidFill>
                  <a:schemeClr val="bg2">
                    <a:lumMod val="25000"/>
                  </a:schemeClr>
                </a:solidFill>
              </a:rPr>
              <a:t>    if (</a:t>
            </a:r>
            <a:r>
              <a:rPr lang="en-IN" b="1" dirty="0" err="1">
                <a:solidFill>
                  <a:schemeClr val="bg2">
                    <a:lumMod val="25000"/>
                  </a:schemeClr>
                </a:solidFill>
              </a:rPr>
              <a:t>value.length</a:t>
            </a:r>
            <a:r>
              <a:rPr lang="en-IN" b="1" dirty="0">
                <a:solidFill>
                  <a:schemeClr val="bg2">
                    <a:lumMod val="25000"/>
                  </a:schemeClr>
                </a:solidFill>
              </a:rPr>
              <a:t> &lt; 4) {</a:t>
            </a:r>
          </a:p>
          <a:p>
            <a:r>
              <a:rPr lang="en-IN" b="1" dirty="0">
                <a:solidFill>
                  <a:schemeClr val="bg2">
                    <a:lumMod val="25000"/>
                  </a:schemeClr>
                </a:solidFill>
              </a:rPr>
              <a:t>      alert("Name is too short.");</a:t>
            </a:r>
          </a:p>
          <a:p>
            <a:r>
              <a:rPr lang="en-IN" b="1" dirty="0">
                <a:solidFill>
                  <a:schemeClr val="bg2">
                    <a:lumMod val="25000"/>
                  </a:schemeClr>
                </a:solidFill>
              </a:rPr>
              <a:t>      return;</a:t>
            </a:r>
          </a:p>
          <a:p>
            <a:r>
              <a:rPr lang="en-IN" b="1" dirty="0">
                <a:solidFill>
                  <a:schemeClr val="bg2">
                    <a:lumMod val="25000"/>
                  </a:schemeClr>
                </a:solidFill>
              </a:rPr>
              <a:t>    }</a:t>
            </a:r>
          </a:p>
          <a:p>
            <a:r>
              <a:rPr lang="en-IN" b="1" dirty="0">
                <a:solidFill>
                  <a:schemeClr val="bg2">
                    <a:lumMod val="25000"/>
                  </a:schemeClr>
                </a:solidFill>
              </a:rPr>
              <a:t>    </a:t>
            </a:r>
            <a:r>
              <a:rPr lang="en-IN" b="1" dirty="0" err="1">
                <a:solidFill>
                  <a:schemeClr val="bg2">
                    <a:lumMod val="25000"/>
                  </a:schemeClr>
                </a:solidFill>
              </a:rPr>
              <a:t>this._name</a:t>
            </a:r>
            <a:r>
              <a:rPr lang="en-IN" b="1" dirty="0">
                <a:solidFill>
                  <a:schemeClr val="bg2">
                    <a:lumMod val="25000"/>
                  </a:schemeClr>
                </a:solidFill>
              </a:rPr>
              <a:t> = value;</a:t>
            </a:r>
          </a:p>
          <a:p>
            <a:r>
              <a:rPr lang="en-IN" b="1" dirty="0">
                <a:solidFill>
                  <a:schemeClr val="bg2">
                    <a:lumMod val="25000"/>
                  </a:schemeClr>
                </a:solidFill>
              </a:rPr>
              <a:t>  }</a:t>
            </a:r>
          </a:p>
          <a:p>
            <a:endParaRPr lang="en-IN" b="1" dirty="0">
              <a:solidFill>
                <a:schemeClr val="bg2">
                  <a:lumMod val="25000"/>
                </a:schemeClr>
              </a:solidFill>
            </a:endParaRPr>
          </a:p>
          <a:p>
            <a:r>
              <a:rPr lang="en-IN" b="1" dirty="0">
                <a:solidFill>
                  <a:schemeClr val="bg2">
                    <a:lumMod val="25000"/>
                  </a:schemeClr>
                </a:solidFill>
              </a:rPr>
              <a:t>}</a:t>
            </a:r>
          </a:p>
          <a:p>
            <a:endParaRPr lang="en-IN" b="1" dirty="0">
              <a:solidFill>
                <a:schemeClr val="bg2">
                  <a:lumMod val="25000"/>
                </a:schemeClr>
              </a:solidFill>
            </a:endParaRPr>
          </a:p>
          <a:p>
            <a:r>
              <a:rPr lang="en-IN" b="1" dirty="0">
                <a:solidFill>
                  <a:schemeClr val="bg2">
                    <a:lumMod val="25000"/>
                  </a:schemeClr>
                </a:solidFill>
              </a:rPr>
              <a:t>let user = new User("John");</a:t>
            </a:r>
          </a:p>
          <a:p>
            <a:r>
              <a:rPr lang="en-IN" b="1" dirty="0">
                <a:solidFill>
                  <a:schemeClr val="bg2">
                    <a:lumMod val="25000"/>
                  </a:schemeClr>
                </a:solidFill>
              </a:rPr>
              <a:t>alert(user.name); // John</a:t>
            </a:r>
          </a:p>
          <a:p>
            <a:endParaRPr lang="en-IN" b="1" dirty="0">
              <a:solidFill>
                <a:schemeClr val="bg2">
                  <a:lumMod val="25000"/>
                </a:schemeClr>
              </a:solidFill>
            </a:endParaRPr>
          </a:p>
          <a:p>
            <a:r>
              <a:rPr lang="en-IN" b="1" dirty="0">
                <a:solidFill>
                  <a:schemeClr val="bg2">
                    <a:lumMod val="25000"/>
                  </a:schemeClr>
                </a:solidFill>
              </a:rPr>
              <a:t>user = new User(""); // Name too short.</a:t>
            </a:r>
            <a:endParaRPr lang="en-US" b="1" dirty="0">
              <a:solidFill>
                <a:schemeClr val="bg2">
                  <a:lumMod val="25000"/>
                </a:schemeClr>
              </a:solidFill>
            </a:endParaRPr>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340787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15</a:t>
            </a:fld>
            <a:endParaRPr lang="en-US"/>
          </a:p>
        </p:txBody>
      </p:sp>
      <p:sp>
        <p:nvSpPr>
          <p:cNvPr id="3" name="Text Placeholder 2"/>
          <p:cNvSpPr>
            <a:spLocks noGrp="1"/>
          </p:cNvSpPr>
          <p:nvPr>
            <p:ph type="body" sz="half" idx="2"/>
          </p:nvPr>
        </p:nvSpPr>
        <p:spPr>
          <a:xfrm>
            <a:off x="477788" y="908720"/>
            <a:ext cx="11039400" cy="5301580"/>
          </a:xfrm>
        </p:spPr>
        <p:txBody>
          <a:bodyPr/>
          <a:lstStyle/>
          <a:p>
            <a:r>
              <a:rPr lang="en-US" sz="1800" dirty="0">
                <a:latin typeface="+mj-lt"/>
              </a:rPr>
              <a:t>Object literals make it easy to quickly create objects with properties inside the curly braces.</a:t>
            </a:r>
          </a:p>
          <a:p>
            <a:pPr marL="0" indent="0">
              <a:buNone/>
            </a:pPr>
            <a:endParaRPr lang="en-US" sz="1800" dirty="0">
              <a:latin typeface="+mj-lt"/>
            </a:endParaRPr>
          </a:p>
          <a:p>
            <a:r>
              <a:rPr lang="en-US" sz="1800" dirty="0">
                <a:latin typeface="+mj-lt"/>
              </a:rPr>
              <a:t>It provides a shorthand syntax for initializing properties from variables.</a:t>
            </a:r>
          </a:p>
          <a:p>
            <a:endParaRPr lang="en-US" sz="1800" dirty="0">
              <a:latin typeface="+mj-lt"/>
            </a:endParaRPr>
          </a:p>
          <a:p>
            <a:r>
              <a:rPr lang="en-US" sz="1800" dirty="0">
                <a:latin typeface="+mj-lt"/>
              </a:rPr>
              <a:t>It provides a shorthand syntax for defining function methods.</a:t>
            </a:r>
          </a:p>
          <a:p>
            <a:pPr marL="0" indent="0">
              <a:buNone/>
            </a:pPr>
            <a:endParaRPr lang="en-US" sz="1800" dirty="0">
              <a:latin typeface="+mj-lt"/>
            </a:endParaRPr>
          </a:p>
          <a:p>
            <a:r>
              <a:rPr lang="en-US" sz="1800" dirty="0">
                <a:latin typeface="+mj-lt"/>
              </a:rPr>
              <a:t>It enables the ability to have computed property names in an object literal definition.</a:t>
            </a:r>
          </a:p>
          <a:p>
            <a:endParaRPr lang="en-US" sz="1800" dirty="0">
              <a:latin typeface="+mj-lt"/>
            </a:endParaRPr>
          </a:p>
          <a:p>
            <a:r>
              <a:rPr lang="en-US" sz="1600" dirty="0">
                <a:latin typeface="+mj-lt"/>
              </a:rPr>
              <a:t>function </a:t>
            </a:r>
            <a:r>
              <a:rPr lang="en-US" sz="1600" dirty="0" err="1">
                <a:latin typeface="+mj-lt"/>
              </a:rPr>
              <a:t>getLaptop</a:t>
            </a:r>
            <a:r>
              <a:rPr lang="en-US" sz="1600" dirty="0">
                <a:latin typeface="+mj-lt"/>
              </a:rPr>
              <a:t>(make, model, year) { </a:t>
            </a:r>
          </a:p>
          <a:p>
            <a:pPr marL="0" indent="0">
              <a:buNone/>
            </a:pPr>
            <a:r>
              <a:rPr lang="en-US" sz="1600" dirty="0">
                <a:latin typeface="+mj-lt"/>
              </a:rPr>
              <a:t>	return { </a:t>
            </a:r>
          </a:p>
          <a:p>
            <a:pPr marL="0" indent="0">
              <a:buNone/>
            </a:pPr>
            <a:r>
              <a:rPr lang="en-US" sz="1600" dirty="0">
                <a:latin typeface="+mj-lt"/>
              </a:rPr>
              <a:t>		make, </a:t>
            </a:r>
          </a:p>
          <a:p>
            <a:pPr marL="0" indent="0">
              <a:buNone/>
            </a:pPr>
            <a:r>
              <a:rPr lang="en-US" sz="1600" dirty="0">
                <a:latin typeface="+mj-lt"/>
              </a:rPr>
              <a:t>		model, </a:t>
            </a:r>
          </a:p>
          <a:p>
            <a:pPr marL="0" indent="0">
              <a:buNone/>
            </a:pPr>
            <a:r>
              <a:rPr lang="en-US" sz="1600" dirty="0">
                <a:latin typeface="+mj-lt"/>
              </a:rPr>
              <a:t>		year </a:t>
            </a:r>
          </a:p>
          <a:p>
            <a:pPr marL="0" indent="0">
              <a:buNone/>
            </a:pPr>
            <a:r>
              <a:rPr lang="en-US" sz="1600" dirty="0">
                <a:latin typeface="+mj-lt"/>
              </a:rPr>
              <a:t>	              } </a:t>
            </a:r>
          </a:p>
          <a:p>
            <a:pPr marL="0" indent="0">
              <a:buNone/>
            </a:pPr>
            <a:r>
              <a:rPr lang="en-US" sz="1600" dirty="0">
                <a:latin typeface="+mj-lt"/>
              </a:rPr>
              <a:t>          } </a:t>
            </a:r>
          </a:p>
          <a:p>
            <a:pPr marL="0" indent="0">
              <a:buNone/>
            </a:pPr>
            <a:r>
              <a:rPr lang="en-US" sz="1600" dirty="0">
                <a:latin typeface="+mj-lt"/>
              </a:rPr>
              <a:t>         </a:t>
            </a:r>
            <a:r>
              <a:rPr lang="en-US" sz="1600" dirty="0" err="1">
                <a:latin typeface="+mj-lt"/>
              </a:rPr>
              <a:t>getLaptop</a:t>
            </a:r>
            <a:r>
              <a:rPr lang="en-US" sz="1600" dirty="0">
                <a:latin typeface="+mj-lt"/>
              </a:rPr>
              <a:t>("Apple", "MacBook", "2015");</a:t>
            </a:r>
          </a:p>
        </p:txBody>
      </p:sp>
      <p:sp>
        <p:nvSpPr>
          <p:cNvPr id="5" name="Title 4"/>
          <p:cNvSpPr>
            <a:spLocks noGrp="1"/>
          </p:cNvSpPr>
          <p:nvPr>
            <p:ph type="title"/>
          </p:nvPr>
        </p:nvSpPr>
        <p:spPr>
          <a:xfrm>
            <a:off x="609600" y="76200"/>
            <a:ext cx="10969625" cy="657225"/>
          </a:xfrm>
        </p:spPr>
        <p:txBody>
          <a:bodyPr/>
          <a:lstStyle/>
          <a:p>
            <a:r>
              <a:rPr lang="en-US" dirty="0"/>
              <a:t>Enhanced object </a:t>
            </a:r>
            <a:r>
              <a:rPr lang="en-US" dirty="0" err="1"/>
              <a:t>litrals</a:t>
            </a:r>
            <a:endParaRPr lang="en-IN" dirty="0"/>
          </a:p>
        </p:txBody>
      </p:sp>
    </p:spTree>
    <p:extLst>
      <p:ext uri="{BB962C8B-B14F-4D97-AF65-F5344CB8AC3E}">
        <p14:creationId xmlns:p14="http://schemas.microsoft.com/office/powerpoint/2010/main" val="971713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16</a:t>
            </a:fld>
            <a:endParaRPr lang="en-US"/>
          </a:p>
        </p:txBody>
      </p:sp>
      <p:sp>
        <p:nvSpPr>
          <p:cNvPr id="3" name="Text Placeholder 2"/>
          <p:cNvSpPr>
            <a:spLocks noGrp="1"/>
          </p:cNvSpPr>
          <p:nvPr>
            <p:ph type="body" sz="half" idx="2"/>
          </p:nvPr>
        </p:nvSpPr>
        <p:spPr>
          <a:xfrm>
            <a:off x="331469" y="4743450"/>
            <a:ext cx="11527156" cy="1543049"/>
          </a:xfrm>
        </p:spPr>
        <p:txBody>
          <a:bodyPr/>
          <a:lstStyle/>
          <a:p>
            <a:r>
              <a:rPr lang="en-US" dirty="0"/>
              <a:t>For more preparation </a:t>
            </a:r>
          </a:p>
          <a:p>
            <a:pPr marL="0" indent="0">
              <a:buNone/>
            </a:pPr>
            <a:r>
              <a:rPr lang="en-IN" dirty="0">
                <a:hlinkClick r:id="rId2"/>
              </a:rPr>
              <a:t>https://www.sitepoint.com/es6-enhanced-object-literals/</a:t>
            </a:r>
            <a:endParaRPr lang="en-US" dirty="0"/>
          </a:p>
        </p:txBody>
      </p:sp>
      <p:sp>
        <p:nvSpPr>
          <p:cNvPr id="5" name="Text Placeholder 4"/>
          <p:cNvSpPr>
            <a:spLocks noGrp="1"/>
          </p:cNvSpPr>
          <p:nvPr>
            <p:ph type="body" sz="quarter" idx="13"/>
          </p:nvPr>
        </p:nvSpPr>
        <p:spPr>
          <a:xfrm>
            <a:off x="426720" y="736599"/>
            <a:ext cx="5667693" cy="3349625"/>
          </a:xfrm>
        </p:spPr>
        <p:txBody>
          <a:bodyPr>
            <a:normAutofit/>
          </a:bodyPr>
          <a:lstStyle/>
          <a:p>
            <a:r>
              <a:rPr lang="en-IN" b="1" dirty="0">
                <a:latin typeface="+mj-lt"/>
              </a:rPr>
              <a:t>Shorthand for writing Methods</a:t>
            </a:r>
          </a:p>
          <a:p>
            <a:endParaRPr lang="en-IN" b="1" dirty="0">
              <a:latin typeface="+mj-lt"/>
            </a:endParaRPr>
          </a:p>
          <a:p>
            <a:r>
              <a:rPr lang="en-IN" dirty="0">
                <a:latin typeface="+mj-lt"/>
              </a:rPr>
              <a:t>function </a:t>
            </a:r>
            <a:r>
              <a:rPr lang="en-IN" dirty="0" err="1">
                <a:latin typeface="+mj-lt"/>
              </a:rPr>
              <a:t>getLaptop</a:t>
            </a:r>
            <a:r>
              <a:rPr lang="en-IN" dirty="0">
                <a:latin typeface="+mj-lt"/>
              </a:rPr>
              <a:t>(make, model, year) { </a:t>
            </a:r>
          </a:p>
          <a:p>
            <a:r>
              <a:rPr lang="en-IN" dirty="0">
                <a:latin typeface="+mj-lt"/>
              </a:rPr>
              <a:t>	return{ </a:t>
            </a:r>
          </a:p>
          <a:p>
            <a:r>
              <a:rPr lang="en-IN" dirty="0">
                <a:latin typeface="+mj-lt"/>
              </a:rPr>
              <a:t>		</a:t>
            </a:r>
            <a:r>
              <a:rPr lang="en-IN" dirty="0" err="1">
                <a:latin typeface="+mj-lt"/>
              </a:rPr>
              <a:t>sayModel</a:t>
            </a:r>
            <a:r>
              <a:rPr lang="en-IN" dirty="0">
                <a:latin typeface="+mj-lt"/>
              </a:rPr>
              <a:t>() { return model; }</a:t>
            </a:r>
          </a:p>
          <a:p>
            <a:r>
              <a:rPr lang="en-IN" dirty="0">
                <a:latin typeface="+mj-lt"/>
              </a:rPr>
              <a:t>	 } </a:t>
            </a:r>
          </a:p>
          <a:p>
            <a:r>
              <a:rPr lang="en-IN" dirty="0">
                <a:latin typeface="+mj-lt"/>
              </a:rPr>
              <a:t>} </a:t>
            </a:r>
          </a:p>
          <a:p>
            <a:r>
              <a:rPr lang="en-IN" dirty="0" err="1">
                <a:latin typeface="+mj-lt"/>
              </a:rPr>
              <a:t>getLaptop</a:t>
            </a:r>
            <a:r>
              <a:rPr lang="en-IN" dirty="0">
                <a:latin typeface="+mj-lt"/>
              </a:rPr>
              <a:t>("Apple", "MacBook", "2015").</a:t>
            </a:r>
            <a:r>
              <a:rPr lang="en-IN" dirty="0" err="1">
                <a:latin typeface="+mj-lt"/>
              </a:rPr>
              <a:t>sayModel</a:t>
            </a:r>
            <a:r>
              <a:rPr lang="en-IN" dirty="0">
                <a:latin typeface="+mj-lt"/>
              </a:rPr>
              <a:t>(); //"MacBook"</a:t>
            </a:r>
            <a:endParaRPr lang="en-US" b="1" dirty="0">
              <a:solidFill>
                <a:schemeClr val="bg2">
                  <a:lumMod val="10000"/>
                </a:schemeClr>
              </a:solidFill>
              <a:latin typeface="+mj-lt"/>
            </a:endParaRPr>
          </a:p>
        </p:txBody>
      </p:sp>
      <p:sp>
        <p:nvSpPr>
          <p:cNvPr id="6" name="Text Placeholder 5"/>
          <p:cNvSpPr>
            <a:spLocks noGrp="1"/>
          </p:cNvSpPr>
          <p:nvPr>
            <p:ph type="body" sz="quarter" idx="14"/>
          </p:nvPr>
        </p:nvSpPr>
        <p:spPr>
          <a:xfrm>
            <a:off x="6246813" y="736600"/>
            <a:ext cx="5621337" cy="3587750"/>
          </a:xfrm>
        </p:spPr>
        <p:txBody>
          <a:bodyPr>
            <a:normAutofit fontScale="92500" lnSpcReduction="10000"/>
          </a:bodyPr>
          <a:lstStyle/>
          <a:p>
            <a:r>
              <a:rPr lang="en-US" b="1" dirty="0">
                <a:latin typeface="+mj-lt"/>
              </a:rPr>
              <a:t>Computed Properties and Object Literals:</a:t>
            </a:r>
          </a:p>
          <a:p>
            <a:endParaRPr lang="en-IN" dirty="0">
              <a:latin typeface="+mj-lt"/>
            </a:endParaRPr>
          </a:p>
          <a:p>
            <a:r>
              <a:rPr lang="en-IN" dirty="0">
                <a:latin typeface="+mj-lt"/>
              </a:rPr>
              <a:t>var name = "make";</a:t>
            </a:r>
          </a:p>
          <a:p>
            <a:r>
              <a:rPr lang="en-IN" dirty="0">
                <a:latin typeface="+mj-lt"/>
              </a:rPr>
              <a:t> var </a:t>
            </a:r>
            <a:r>
              <a:rPr lang="en-IN" dirty="0" err="1">
                <a:latin typeface="+mj-lt"/>
              </a:rPr>
              <a:t>i</a:t>
            </a:r>
            <a:r>
              <a:rPr lang="en-IN" dirty="0">
                <a:latin typeface="+mj-lt"/>
              </a:rPr>
              <a:t> = 0; </a:t>
            </a:r>
          </a:p>
          <a:p>
            <a:r>
              <a:rPr lang="en-IN" dirty="0">
                <a:latin typeface="+mj-lt"/>
              </a:rPr>
              <a:t>const laptop = { </a:t>
            </a:r>
          </a:p>
          <a:p>
            <a:r>
              <a:rPr lang="en-IN" dirty="0">
                <a:latin typeface="+mj-lt"/>
              </a:rPr>
              <a:t>	      [name + ++</a:t>
            </a:r>
            <a:r>
              <a:rPr lang="en-IN" dirty="0" err="1">
                <a:latin typeface="+mj-lt"/>
              </a:rPr>
              <a:t>i</a:t>
            </a:r>
            <a:r>
              <a:rPr lang="en-IN" dirty="0">
                <a:latin typeface="+mj-lt"/>
              </a:rPr>
              <a:t>]: "Apple",</a:t>
            </a:r>
          </a:p>
          <a:p>
            <a:r>
              <a:rPr lang="en-IN" dirty="0">
                <a:latin typeface="+mj-lt"/>
              </a:rPr>
              <a:t>	      [name + ++</a:t>
            </a:r>
            <a:r>
              <a:rPr lang="en-IN" dirty="0" err="1">
                <a:latin typeface="+mj-lt"/>
              </a:rPr>
              <a:t>i</a:t>
            </a:r>
            <a:r>
              <a:rPr lang="en-IN" dirty="0">
                <a:latin typeface="+mj-lt"/>
              </a:rPr>
              <a:t>]: "Dell", </a:t>
            </a:r>
          </a:p>
          <a:p>
            <a:r>
              <a:rPr lang="en-IN" dirty="0">
                <a:latin typeface="+mj-lt"/>
              </a:rPr>
              <a:t>	      [name + ++</a:t>
            </a:r>
            <a:r>
              <a:rPr lang="en-IN" dirty="0" err="1">
                <a:latin typeface="+mj-lt"/>
              </a:rPr>
              <a:t>i</a:t>
            </a:r>
            <a:r>
              <a:rPr lang="en-IN" dirty="0">
                <a:latin typeface="+mj-lt"/>
              </a:rPr>
              <a:t>]: "HP“</a:t>
            </a:r>
          </a:p>
          <a:p>
            <a:r>
              <a:rPr lang="en-IN" dirty="0">
                <a:latin typeface="+mj-lt"/>
              </a:rPr>
              <a:t>	    } </a:t>
            </a:r>
          </a:p>
          <a:p>
            <a:r>
              <a:rPr lang="en-IN" dirty="0">
                <a:latin typeface="+mj-lt"/>
              </a:rPr>
              <a:t>console.log(laptop.make1);//"Apple" </a:t>
            </a:r>
          </a:p>
          <a:p>
            <a:r>
              <a:rPr lang="en-IN" dirty="0">
                <a:latin typeface="+mj-lt"/>
              </a:rPr>
              <a:t>console.log(laptop.make2);//"Dell“</a:t>
            </a:r>
          </a:p>
          <a:p>
            <a:r>
              <a:rPr lang="en-IN" dirty="0">
                <a:latin typeface="+mj-lt"/>
              </a:rPr>
              <a:t>console.log(laptop.make3);//"</a:t>
            </a:r>
            <a:r>
              <a:rPr lang="en-IN" dirty="0" err="1">
                <a:latin typeface="+mj-lt"/>
              </a:rPr>
              <a:t>Hp</a:t>
            </a:r>
            <a:r>
              <a:rPr lang="en-IN" dirty="0">
                <a:latin typeface="+mj-lt"/>
              </a:rPr>
              <a:t>”</a:t>
            </a:r>
            <a:endParaRPr lang="en-US" b="1" dirty="0">
              <a:solidFill>
                <a:schemeClr val="bg2">
                  <a:lumMod val="25000"/>
                </a:schemeClr>
              </a:solidFill>
              <a:latin typeface="+mj-lt"/>
            </a:endParaRPr>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274102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17</a:t>
            </a:fld>
            <a:endParaRPr lang="en-US"/>
          </a:p>
        </p:txBody>
      </p:sp>
      <p:sp>
        <p:nvSpPr>
          <p:cNvPr id="3" name="Text Placeholder 2"/>
          <p:cNvSpPr>
            <a:spLocks noGrp="1"/>
          </p:cNvSpPr>
          <p:nvPr>
            <p:ph type="body" sz="half" idx="2"/>
          </p:nvPr>
        </p:nvSpPr>
        <p:spPr>
          <a:xfrm>
            <a:off x="477788" y="908720"/>
            <a:ext cx="11039400" cy="5301580"/>
          </a:xfrm>
        </p:spPr>
        <p:txBody>
          <a:bodyPr/>
          <a:lstStyle/>
          <a:p>
            <a:r>
              <a:rPr lang="en-US" sz="1800" dirty="0">
                <a:latin typeface="+mn-lt"/>
              </a:rPr>
              <a:t>A module is just a file. One script is one module.</a:t>
            </a:r>
          </a:p>
          <a:p>
            <a:r>
              <a:rPr lang="en-US" sz="1800" dirty="0">
                <a:latin typeface="+mn-lt"/>
              </a:rPr>
              <a:t>Modules can load each other and use special directives export and import to interchange functionality</a:t>
            </a:r>
            <a:endParaRPr lang="en-US" sz="2000" dirty="0">
              <a:latin typeface="+mj-lt"/>
            </a:endParaRPr>
          </a:p>
          <a:p>
            <a:pPr lvl="1"/>
            <a:r>
              <a:rPr lang="en-US" sz="1600" b="1" dirty="0"/>
              <a:t>export</a:t>
            </a:r>
            <a:r>
              <a:rPr lang="en-US" sz="1600" dirty="0"/>
              <a:t> keyword labels variables and functions that should be accessible from outside the current module.</a:t>
            </a:r>
          </a:p>
          <a:p>
            <a:pPr lvl="1"/>
            <a:r>
              <a:rPr lang="en-US" sz="1600" b="1" dirty="0"/>
              <a:t>import</a:t>
            </a:r>
            <a:r>
              <a:rPr lang="en-US" sz="1600" dirty="0"/>
              <a:t> allows to import functionality from other modules.</a:t>
            </a:r>
          </a:p>
          <a:p>
            <a:pPr marL="457200" lvl="1" indent="0">
              <a:buNone/>
            </a:pPr>
            <a:endParaRPr lang="en-US" sz="1800" b="1" dirty="0">
              <a:latin typeface="+mj-lt"/>
            </a:endParaRPr>
          </a:p>
          <a:p>
            <a:pPr marL="457200" lvl="1" indent="0">
              <a:buNone/>
            </a:pPr>
            <a:r>
              <a:rPr lang="en-US" sz="1800" dirty="0">
                <a:solidFill>
                  <a:schemeClr val="bg2">
                    <a:lumMod val="25000"/>
                  </a:schemeClr>
                </a:solidFill>
                <a:latin typeface="+mj-lt"/>
              </a:rPr>
              <a:t>export function </a:t>
            </a:r>
            <a:r>
              <a:rPr lang="en-US" sz="1800" dirty="0" err="1">
                <a:solidFill>
                  <a:schemeClr val="bg2">
                    <a:lumMod val="25000"/>
                  </a:schemeClr>
                </a:solidFill>
                <a:latin typeface="+mj-lt"/>
              </a:rPr>
              <a:t>sayHi</a:t>
            </a:r>
            <a:r>
              <a:rPr lang="en-US" sz="1800" dirty="0">
                <a:solidFill>
                  <a:schemeClr val="bg2">
                    <a:lumMod val="25000"/>
                  </a:schemeClr>
                </a:solidFill>
                <a:latin typeface="+mj-lt"/>
              </a:rPr>
              <a:t>(user) {</a:t>
            </a:r>
          </a:p>
          <a:p>
            <a:pPr marL="457200" lvl="1" indent="0">
              <a:buNone/>
            </a:pPr>
            <a:r>
              <a:rPr lang="en-US" sz="1800" dirty="0">
                <a:solidFill>
                  <a:schemeClr val="bg2">
                    <a:lumMod val="25000"/>
                  </a:schemeClr>
                </a:solidFill>
                <a:latin typeface="+mj-lt"/>
              </a:rPr>
              <a:t>  </a:t>
            </a:r>
            <a:r>
              <a:rPr lang="en-US" sz="1800" dirty="0">
                <a:solidFill>
                  <a:schemeClr val="bg2">
                    <a:lumMod val="25000"/>
                  </a:schemeClr>
                </a:solidFill>
              </a:rPr>
              <a:t>Console.log </a:t>
            </a:r>
            <a:r>
              <a:rPr lang="en-US" sz="1800" dirty="0">
                <a:solidFill>
                  <a:schemeClr val="bg2">
                    <a:lumMod val="25000"/>
                  </a:schemeClr>
                </a:solidFill>
                <a:latin typeface="+mj-lt"/>
              </a:rPr>
              <a:t>(`Hello, ${user}!`);</a:t>
            </a:r>
          </a:p>
          <a:p>
            <a:pPr marL="457200" lvl="1" indent="0">
              <a:buNone/>
            </a:pPr>
            <a:r>
              <a:rPr lang="en-US" sz="1800" dirty="0">
                <a:solidFill>
                  <a:schemeClr val="bg2">
                    <a:lumMod val="25000"/>
                  </a:schemeClr>
                </a:solidFill>
                <a:latin typeface="+mj-lt"/>
              </a:rPr>
              <a:t>}</a:t>
            </a:r>
          </a:p>
          <a:p>
            <a:pPr marL="457200" lvl="1" indent="0">
              <a:buNone/>
            </a:pPr>
            <a:endParaRPr lang="en-US" sz="2600" dirty="0">
              <a:latin typeface="+mj-lt"/>
            </a:endParaRPr>
          </a:p>
          <a:p>
            <a:pPr marL="457200" lvl="1" indent="0">
              <a:buNone/>
            </a:pPr>
            <a:r>
              <a:rPr lang="en-US" sz="1800" dirty="0">
                <a:solidFill>
                  <a:schemeClr val="bg2">
                    <a:lumMod val="25000"/>
                  </a:schemeClr>
                </a:solidFill>
                <a:latin typeface="+mj-lt"/>
              </a:rPr>
              <a:t>import {</a:t>
            </a:r>
            <a:r>
              <a:rPr lang="en-US" sz="1800" dirty="0" err="1">
                <a:solidFill>
                  <a:schemeClr val="bg2">
                    <a:lumMod val="25000"/>
                  </a:schemeClr>
                </a:solidFill>
                <a:latin typeface="+mj-lt"/>
              </a:rPr>
              <a:t>sayHi</a:t>
            </a:r>
            <a:r>
              <a:rPr lang="en-US" sz="1800" dirty="0">
                <a:solidFill>
                  <a:schemeClr val="bg2">
                    <a:lumMod val="25000"/>
                  </a:schemeClr>
                </a:solidFill>
                <a:latin typeface="+mj-lt"/>
              </a:rPr>
              <a:t>} from './sayHi.js';</a:t>
            </a:r>
          </a:p>
          <a:p>
            <a:pPr marL="457200" lvl="1" indent="0">
              <a:buNone/>
            </a:pPr>
            <a:r>
              <a:rPr lang="en-US" sz="1800" dirty="0">
                <a:solidFill>
                  <a:schemeClr val="bg2">
                    <a:lumMod val="25000"/>
                  </a:schemeClr>
                </a:solidFill>
                <a:latin typeface="+mj-lt"/>
              </a:rPr>
              <a:t>Console.log(</a:t>
            </a:r>
            <a:r>
              <a:rPr lang="en-US" sz="1800" dirty="0" err="1">
                <a:solidFill>
                  <a:schemeClr val="bg2">
                    <a:lumMod val="25000"/>
                  </a:schemeClr>
                </a:solidFill>
                <a:latin typeface="+mj-lt"/>
              </a:rPr>
              <a:t>sayHi</a:t>
            </a:r>
            <a:r>
              <a:rPr lang="en-US" sz="1800" dirty="0">
                <a:solidFill>
                  <a:schemeClr val="bg2">
                    <a:lumMod val="25000"/>
                  </a:schemeClr>
                </a:solidFill>
                <a:latin typeface="+mj-lt"/>
              </a:rPr>
              <a:t>); // function...</a:t>
            </a:r>
          </a:p>
          <a:p>
            <a:pPr marL="457200" lvl="1" indent="0">
              <a:buNone/>
            </a:pPr>
            <a:r>
              <a:rPr lang="en-US" sz="1800" dirty="0" err="1">
                <a:solidFill>
                  <a:schemeClr val="bg2">
                    <a:lumMod val="25000"/>
                  </a:schemeClr>
                </a:solidFill>
                <a:latin typeface="+mj-lt"/>
              </a:rPr>
              <a:t>sayHi</a:t>
            </a:r>
            <a:r>
              <a:rPr lang="en-US" sz="1800" dirty="0">
                <a:solidFill>
                  <a:schemeClr val="bg2">
                    <a:lumMod val="25000"/>
                  </a:schemeClr>
                </a:solidFill>
                <a:latin typeface="+mj-lt"/>
              </a:rPr>
              <a:t>('John'); // Hello, John!</a:t>
            </a:r>
          </a:p>
        </p:txBody>
      </p:sp>
      <p:sp>
        <p:nvSpPr>
          <p:cNvPr id="5" name="Title 4"/>
          <p:cNvSpPr>
            <a:spLocks noGrp="1"/>
          </p:cNvSpPr>
          <p:nvPr>
            <p:ph type="title"/>
          </p:nvPr>
        </p:nvSpPr>
        <p:spPr>
          <a:xfrm>
            <a:off x="609600" y="76200"/>
            <a:ext cx="10969625" cy="657225"/>
          </a:xfrm>
        </p:spPr>
        <p:txBody>
          <a:bodyPr/>
          <a:lstStyle/>
          <a:p>
            <a:r>
              <a:rPr lang="en-US" dirty="0"/>
              <a:t>Modules</a:t>
            </a:r>
            <a:endParaRPr lang="en-IN" dirty="0"/>
          </a:p>
        </p:txBody>
      </p:sp>
    </p:spTree>
    <p:extLst>
      <p:ext uri="{BB962C8B-B14F-4D97-AF65-F5344CB8AC3E}">
        <p14:creationId xmlns:p14="http://schemas.microsoft.com/office/powerpoint/2010/main" val="97171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18</a:t>
            </a:fld>
            <a:endParaRPr lang="en-US"/>
          </a:p>
        </p:txBody>
      </p:sp>
      <p:sp>
        <p:nvSpPr>
          <p:cNvPr id="3" name="Text Placeholder 2"/>
          <p:cNvSpPr>
            <a:spLocks noGrp="1"/>
          </p:cNvSpPr>
          <p:nvPr>
            <p:ph type="body" sz="half" idx="2"/>
          </p:nvPr>
        </p:nvSpPr>
        <p:spPr>
          <a:xfrm>
            <a:off x="331469" y="4170044"/>
            <a:ext cx="11527156" cy="2116455"/>
          </a:xfrm>
        </p:spPr>
        <p:txBody>
          <a:bodyPr/>
          <a:lstStyle/>
          <a:p>
            <a:r>
              <a:rPr lang="en-US" dirty="0"/>
              <a:t>For more preparation </a:t>
            </a:r>
          </a:p>
          <a:p>
            <a:pPr marL="0" indent="0">
              <a:buNone/>
            </a:pPr>
            <a:r>
              <a:rPr lang="en-IN" dirty="0">
                <a:hlinkClick r:id="rId2"/>
              </a:rPr>
              <a:t>https://javascript.info/modules-intro</a:t>
            </a:r>
            <a:endParaRPr lang="en-US" dirty="0"/>
          </a:p>
        </p:txBody>
      </p:sp>
      <p:sp>
        <p:nvSpPr>
          <p:cNvPr id="5" name="Text Placeholder 4"/>
          <p:cNvSpPr>
            <a:spLocks noGrp="1"/>
          </p:cNvSpPr>
          <p:nvPr>
            <p:ph type="body" sz="quarter" idx="13"/>
          </p:nvPr>
        </p:nvSpPr>
        <p:spPr>
          <a:xfrm>
            <a:off x="238125" y="736600"/>
            <a:ext cx="11763375" cy="2901950"/>
          </a:xfrm>
        </p:spPr>
        <p:txBody>
          <a:bodyPr>
            <a:normAutofit/>
          </a:bodyPr>
          <a:lstStyle/>
          <a:p>
            <a:r>
              <a:rPr lang="en-IN" sz="1600" dirty="0"/>
              <a:t>&lt;!</a:t>
            </a:r>
            <a:r>
              <a:rPr lang="en-IN" sz="1600" dirty="0" err="1"/>
              <a:t>doctype</a:t>
            </a:r>
            <a:r>
              <a:rPr lang="en-IN" sz="1600" dirty="0"/>
              <a:t> html&gt; </a:t>
            </a:r>
          </a:p>
          <a:p>
            <a:r>
              <a:rPr lang="en-IN" sz="1600" dirty="0"/>
              <a:t>&lt;script type="module" </a:t>
            </a:r>
            <a:r>
              <a:rPr lang="en-IN" sz="1600" dirty="0" err="1"/>
              <a:t>src</a:t>
            </a:r>
            <a:r>
              <a:rPr lang="en-IN" sz="1600" dirty="0"/>
              <a:t>="hello.js"&gt;&lt;/script&gt;</a:t>
            </a:r>
          </a:p>
          <a:p>
            <a:endParaRPr lang="en-US" sz="1600" b="1" dirty="0">
              <a:solidFill>
                <a:schemeClr val="bg2">
                  <a:lumMod val="10000"/>
                </a:schemeClr>
              </a:solidFill>
            </a:endParaRPr>
          </a:p>
          <a:p>
            <a:r>
              <a:rPr lang="en-US" sz="1600" b="1" dirty="0">
                <a:solidFill>
                  <a:schemeClr val="bg2">
                    <a:lumMod val="10000"/>
                  </a:schemeClr>
                </a:solidFill>
              </a:rPr>
              <a:t>User.js</a:t>
            </a:r>
          </a:p>
          <a:p>
            <a:r>
              <a:rPr lang="en-IN" sz="1600" dirty="0"/>
              <a:t>export let user = "John";</a:t>
            </a:r>
          </a:p>
          <a:p>
            <a:endParaRPr lang="en-US" sz="1600" b="1" dirty="0">
              <a:solidFill>
                <a:schemeClr val="bg2">
                  <a:lumMod val="10000"/>
                </a:schemeClr>
              </a:solidFill>
            </a:endParaRPr>
          </a:p>
          <a:p>
            <a:r>
              <a:rPr lang="en-US" sz="1600" b="1" dirty="0">
                <a:solidFill>
                  <a:schemeClr val="bg2">
                    <a:lumMod val="10000"/>
                  </a:schemeClr>
                </a:solidFill>
              </a:rPr>
              <a:t>hello.js</a:t>
            </a:r>
          </a:p>
          <a:p>
            <a:r>
              <a:rPr lang="en-IN" sz="1600" dirty="0"/>
              <a:t>import {user} from './user.js';</a:t>
            </a:r>
          </a:p>
          <a:p>
            <a:r>
              <a:rPr lang="en-IN" sz="1600" dirty="0" err="1"/>
              <a:t>document.body.innerHTML</a:t>
            </a:r>
            <a:r>
              <a:rPr lang="en-IN" sz="1600" dirty="0"/>
              <a:t> = user; // John</a:t>
            </a:r>
            <a:endParaRPr lang="en-US" sz="1600" b="1" dirty="0">
              <a:solidFill>
                <a:schemeClr val="bg2">
                  <a:lumMod val="10000"/>
                </a:schemeClr>
              </a:solidFill>
            </a:endParaRPr>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274102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19</a:t>
            </a:fld>
            <a:endParaRPr lang="en-US"/>
          </a:p>
        </p:txBody>
      </p:sp>
      <p:sp>
        <p:nvSpPr>
          <p:cNvPr id="3" name="Text Placeholder 2"/>
          <p:cNvSpPr>
            <a:spLocks noGrp="1"/>
          </p:cNvSpPr>
          <p:nvPr>
            <p:ph type="body" sz="half" idx="2"/>
          </p:nvPr>
        </p:nvSpPr>
        <p:spPr>
          <a:xfrm>
            <a:off x="477788" y="908720"/>
            <a:ext cx="11039400" cy="5301580"/>
          </a:xfrm>
        </p:spPr>
        <p:txBody>
          <a:bodyPr/>
          <a:lstStyle/>
          <a:p>
            <a:r>
              <a:rPr lang="en-US" sz="1800" dirty="0">
                <a:latin typeface="+mj-lt"/>
              </a:rPr>
              <a:t>The Set object lets you store unique values of any type, whether primitive values or object references.</a:t>
            </a:r>
          </a:p>
          <a:p>
            <a:r>
              <a:rPr lang="en-US" sz="1800" dirty="0">
                <a:latin typeface="+mj-lt"/>
              </a:rPr>
              <a:t>A Set is a special type collection – “set of values” (without keys), where each value may occur only once.</a:t>
            </a:r>
          </a:p>
          <a:p>
            <a:endParaRPr lang="en-US" sz="1800" dirty="0">
              <a:latin typeface="+mj-lt"/>
            </a:endParaRPr>
          </a:p>
          <a:p>
            <a:r>
              <a:rPr lang="en-US" sz="1800" dirty="0" err="1">
                <a:latin typeface="+mj-lt"/>
              </a:rPr>
              <a:t>set.add</a:t>
            </a:r>
            <a:r>
              <a:rPr lang="en-US" sz="1800" dirty="0">
                <a:latin typeface="+mj-lt"/>
              </a:rPr>
              <a:t>(value) – adds a value, returns the set itself.</a:t>
            </a:r>
          </a:p>
          <a:p>
            <a:r>
              <a:rPr lang="en-US" sz="1800" dirty="0" err="1">
                <a:latin typeface="+mj-lt"/>
              </a:rPr>
              <a:t>set.delete</a:t>
            </a:r>
            <a:r>
              <a:rPr lang="en-US" sz="1800" dirty="0">
                <a:latin typeface="+mj-lt"/>
              </a:rPr>
              <a:t>(value) – removes the value, returns true if value existed at the moment of the call, otherwise false.</a:t>
            </a:r>
          </a:p>
          <a:p>
            <a:r>
              <a:rPr lang="en-US" sz="1800" dirty="0" err="1">
                <a:latin typeface="+mj-lt"/>
              </a:rPr>
              <a:t>set.has</a:t>
            </a:r>
            <a:r>
              <a:rPr lang="en-US" sz="1800" dirty="0">
                <a:latin typeface="+mj-lt"/>
              </a:rPr>
              <a:t>(value) – returns true if the value exists in the set, otherwise false.</a:t>
            </a:r>
          </a:p>
          <a:p>
            <a:r>
              <a:rPr lang="en-US" sz="1800" dirty="0" err="1">
                <a:latin typeface="+mj-lt"/>
              </a:rPr>
              <a:t>set.clear</a:t>
            </a:r>
            <a:r>
              <a:rPr lang="en-US" sz="1800" dirty="0">
                <a:latin typeface="+mj-lt"/>
              </a:rPr>
              <a:t>() – removes everything from the set.</a:t>
            </a:r>
          </a:p>
          <a:p>
            <a:r>
              <a:rPr lang="en-US" sz="1800" dirty="0" err="1">
                <a:latin typeface="+mj-lt"/>
              </a:rPr>
              <a:t>set.size</a:t>
            </a:r>
            <a:r>
              <a:rPr lang="en-US" sz="1800" dirty="0">
                <a:latin typeface="+mj-lt"/>
              </a:rPr>
              <a:t> – is the elements count.</a:t>
            </a:r>
          </a:p>
          <a:p>
            <a:pPr marL="0" indent="0">
              <a:buNone/>
            </a:pPr>
            <a:r>
              <a:rPr lang="en-IN" sz="1800" dirty="0">
                <a:latin typeface="+mj-lt"/>
              </a:rPr>
              <a:t>	</a:t>
            </a:r>
          </a:p>
          <a:p>
            <a:pPr marL="0" indent="0">
              <a:buNone/>
            </a:pPr>
            <a:r>
              <a:rPr lang="en-IN" sz="1800" dirty="0">
                <a:latin typeface="+mj-lt"/>
              </a:rPr>
              <a:t>	let set = new Set();</a:t>
            </a:r>
          </a:p>
          <a:p>
            <a:pPr marL="0" indent="0">
              <a:buNone/>
            </a:pPr>
            <a:r>
              <a:rPr lang="en-US" sz="1800" dirty="0">
                <a:latin typeface="+mj-lt"/>
              </a:rPr>
              <a:t>	const set1 = new Set([1, 2, 3, 4, 5]);</a:t>
            </a:r>
          </a:p>
        </p:txBody>
      </p:sp>
      <p:sp>
        <p:nvSpPr>
          <p:cNvPr id="5" name="Title 4"/>
          <p:cNvSpPr>
            <a:spLocks noGrp="1"/>
          </p:cNvSpPr>
          <p:nvPr>
            <p:ph type="title"/>
          </p:nvPr>
        </p:nvSpPr>
        <p:spPr>
          <a:xfrm>
            <a:off x="609600" y="76200"/>
            <a:ext cx="10969625" cy="657225"/>
          </a:xfrm>
        </p:spPr>
        <p:txBody>
          <a:bodyPr/>
          <a:lstStyle/>
          <a:p>
            <a:r>
              <a:rPr lang="en-US" dirty="0"/>
              <a:t>Set, WeakSet, Map, WeakMap</a:t>
            </a:r>
            <a:endParaRPr lang="en-IN" dirty="0"/>
          </a:p>
        </p:txBody>
      </p:sp>
    </p:spTree>
    <p:extLst>
      <p:ext uri="{BB962C8B-B14F-4D97-AF65-F5344CB8AC3E}">
        <p14:creationId xmlns:p14="http://schemas.microsoft.com/office/powerpoint/2010/main" val="319476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2</a:t>
            </a:fld>
            <a:endParaRPr lang="en-US"/>
          </a:p>
        </p:txBody>
      </p:sp>
      <p:sp>
        <p:nvSpPr>
          <p:cNvPr id="3" name="Text Placeholder 2"/>
          <p:cNvSpPr>
            <a:spLocks noGrp="1"/>
          </p:cNvSpPr>
          <p:nvPr>
            <p:ph type="body" sz="half" idx="2"/>
          </p:nvPr>
        </p:nvSpPr>
        <p:spPr>
          <a:xfrm>
            <a:off x="455612" y="1066800"/>
            <a:ext cx="10463336" cy="4594448"/>
          </a:xfrm>
        </p:spPr>
        <p:txBody>
          <a:bodyPr/>
          <a:lstStyle/>
          <a:p>
            <a:r>
              <a:rPr lang="en-US" dirty="0"/>
              <a:t>What is ES6 ?</a:t>
            </a:r>
          </a:p>
          <a:p>
            <a:r>
              <a:rPr lang="en-US" dirty="0"/>
              <a:t> Features</a:t>
            </a:r>
          </a:p>
        </p:txBody>
      </p:sp>
      <p:sp>
        <p:nvSpPr>
          <p:cNvPr id="4" name="Title 3"/>
          <p:cNvSpPr>
            <a:spLocks noGrp="1"/>
          </p:cNvSpPr>
          <p:nvPr>
            <p:ph type="title"/>
          </p:nvPr>
        </p:nvSpPr>
        <p:spPr/>
        <p:txBody>
          <a:bodyPr/>
          <a:lstStyle/>
          <a:p>
            <a:r>
              <a:rPr lang="en-US" dirty="0">
                <a:latin typeface="+mn-lt"/>
              </a:rPr>
              <a:t>Agenda</a:t>
            </a:r>
            <a:endParaRPr lang="en-IN" dirty="0">
              <a:latin typeface="+mn-lt"/>
            </a:endParaRPr>
          </a:p>
        </p:txBody>
      </p:sp>
      <p:sp>
        <p:nvSpPr>
          <p:cNvPr id="9" name="Text Placeholder 4"/>
          <p:cNvSpPr>
            <a:spLocks noGrp="1"/>
          </p:cNvSpPr>
          <p:nvPr>
            <p:ph type="body" sz="quarter" idx="13"/>
          </p:nvPr>
        </p:nvSpPr>
        <p:spPr>
          <a:xfrm>
            <a:off x="837828" y="2132856"/>
            <a:ext cx="5667693" cy="2200240"/>
          </a:xfrm>
        </p:spPr>
        <p:txBody>
          <a:bodyPr anchor="t"/>
          <a:lstStyle/>
          <a:p>
            <a:pPr lvl="1"/>
            <a:r>
              <a:rPr lang="en-US" sz="2200" dirty="0"/>
              <a:t>Let, const</a:t>
            </a:r>
          </a:p>
          <a:p>
            <a:pPr lvl="1"/>
            <a:r>
              <a:rPr lang="en-US" sz="2200" dirty="0"/>
              <a:t>Multiline String</a:t>
            </a:r>
            <a:endParaRPr lang="en-US" sz="2200" dirty="0">
              <a:cs typeface="Calibri"/>
            </a:endParaRPr>
          </a:p>
          <a:p>
            <a:pPr lvl="1"/>
            <a:r>
              <a:rPr lang="en-US" sz="2200" dirty="0"/>
              <a:t>Destructuring</a:t>
            </a:r>
            <a:endParaRPr lang="en-US" sz="2200" dirty="0">
              <a:cs typeface="Calibri"/>
            </a:endParaRPr>
          </a:p>
          <a:p>
            <a:pPr lvl="1"/>
            <a:r>
              <a:rPr lang="en-US" sz="2200" dirty="0"/>
              <a:t>Rest parameters and spread Operator</a:t>
            </a:r>
            <a:endParaRPr lang="en-US" dirty="0"/>
          </a:p>
          <a:p>
            <a:pPr lvl="1"/>
            <a:r>
              <a:rPr lang="en-US" sz="2200" dirty="0"/>
              <a:t>Classes</a:t>
            </a:r>
            <a:endParaRPr lang="en-US" sz="2200" dirty="0">
              <a:cs typeface="Calibri"/>
            </a:endParaRPr>
          </a:p>
          <a:p>
            <a:pPr lvl="1"/>
            <a:endParaRPr lang="en-US" sz="2200" dirty="0">
              <a:solidFill>
                <a:srgbClr val="000000"/>
              </a:solidFill>
              <a:latin typeface="Calibri"/>
              <a:cs typeface="Calibri"/>
            </a:endParaRPr>
          </a:p>
          <a:p>
            <a:endParaRPr lang="en-US" dirty="0"/>
          </a:p>
        </p:txBody>
      </p:sp>
      <p:sp>
        <p:nvSpPr>
          <p:cNvPr id="10" name="Text Placeholder 5"/>
          <p:cNvSpPr>
            <a:spLocks noGrp="1"/>
          </p:cNvSpPr>
          <p:nvPr>
            <p:ph type="body" sz="quarter" idx="14"/>
          </p:nvPr>
        </p:nvSpPr>
        <p:spPr>
          <a:xfrm>
            <a:off x="6166420" y="2132856"/>
            <a:ext cx="5621337" cy="2200240"/>
          </a:xfrm>
        </p:spPr>
        <p:txBody>
          <a:bodyPr anchor="t"/>
          <a:lstStyle/>
          <a:p>
            <a:pPr lvl="1"/>
            <a:r>
              <a:rPr lang="en-US" sz="2200" dirty="0">
                <a:ea typeface="+mn-lt"/>
                <a:cs typeface="+mn-lt"/>
              </a:rPr>
              <a:t>Enhanced Object Literals</a:t>
            </a:r>
            <a:endParaRPr lang="en-US" sz="2200" dirty="0"/>
          </a:p>
          <a:p>
            <a:pPr lvl="1"/>
            <a:r>
              <a:rPr lang="en-US" sz="2200" dirty="0"/>
              <a:t>Modules</a:t>
            </a:r>
            <a:endParaRPr lang="en-US" sz="2400" dirty="0"/>
          </a:p>
          <a:p>
            <a:pPr lvl="1"/>
            <a:r>
              <a:rPr lang="en-US" sz="2200" dirty="0"/>
              <a:t>Set, WeakSet, Map, WeakMap</a:t>
            </a:r>
            <a:endParaRPr lang="en-US" sz="2200" dirty="0">
              <a:cs typeface="Calibri"/>
            </a:endParaRPr>
          </a:p>
          <a:p>
            <a:pPr lvl="1"/>
            <a:r>
              <a:rPr lang="en-US" sz="2200" dirty="0">
                <a:ea typeface="+mn-lt"/>
                <a:cs typeface="+mn-lt"/>
              </a:rPr>
              <a:t>Arrow functions</a:t>
            </a:r>
          </a:p>
          <a:p>
            <a:pPr lvl="1"/>
            <a:r>
              <a:rPr lang="en-US" sz="2200" dirty="0"/>
              <a:t>Promises</a:t>
            </a:r>
            <a:endParaRPr lang="en-US" sz="2200" dirty="0">
              <a:cs typeface="Calibri"/>
            </a:endParaRPr>
          </a:p>
        </p:txBody>
      </p:sp>
    </p:spTree>
    <p:extLst>
      <p:ext uri="{BB962C8B-B14F-4D97-AF65-F5344CB8AC3E}">
        <p14:creationId xmlns:p14="http://schemas.microsoft.com/office/powerpoint/2010/main" val="3592507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20</a:t>
            </a:fld>
            <a:endParaRPr lang="en-US"/>
          </a:p>
        </p:txBody>
      </p:sp>
      <p:sp>
        <p:nvSpPr>
          <p:cNvPr id="3" name="Text Placeholder 2"/>
          <p:cNvSpPr>
            <a:spLocks noGrp="1"/>
          </p:cNvSpPr>
          <p:nvPr>
            <p:ph type="body" sz="half" idx="2"/>
          </p:nvPr>
        </p:nvSpPr>
        <p:spPr>
          <a:xfrm>
            <a:off x="477788" y="908720"/>
            <a:ext cx="11039400" cy="5301580"/>
          </a:xfrm>
        </p:spPr>
        <p:txBody>
          <a:bodyPr/>
          <a:lstStyle/>
          <a:p>
            <a:r>
              <a:rPr lang="en-US" sz="1800" dirty="0">
                <a:latin typeface="+mj-lt"/>
              </a:rPr>
              <a:t>The Map object holds key-value pairs and remembers the original insertion order of the keys. </a:t>
            </a:r>
          </a:p>
          <a:p>
            <a:r>
              <a:rPr lang="en-US" sz="1800" dirty="0">
                <a:latin typeface="+mj-lt"/>
              </a:rPr>
              <a:t>Map is a collection of keyed data items, just like an Object. But the main difference is that Map allows keys of any type.</a:t>
            </a:r>
          </a:p>
          <a:p>
            <a:r>
              <a:rPr lang="en-IN" sz="1800" dirty="0">
                <a:latin typeface="+mj-lt"/>
              </a:rPr>
              <a:t>Syntax:</a:t>
            </a:r>
          </a:p>
          <a:p>
            <a:r>
              <a:rPr lang="en-IN" sz="1800" dirty="0">
                <a:latin typeface="+mj-lt"/>
              </a:rPr>
              <a:t>new Map([</a:t>
            </a:r>
            <a:r>
              <a:rPr lang="en-IN" sz="1800" dirty="0" err="1">
                <a:latin typeface="+mj-lt"/>
              </a:rPr>
              <a:t>iterable</a:t>
            </a:r>
            <a:r>
              <a:rPr lang="en-IN" sz="1800" dirty="0">
                <a:latin typeface="+mj-lt"/>
              </a:rPr>
              <a:t>])</a:t>
            </a:r>
          </a:p>
          <a:p>
            <a:endParaRPr lang="en-IN" sz="1800" dirty="0">
              <a:latin typeface="+mj-lt"/>
            </a:endParaRPr>
          </a:p>
          <a:p>
            <a:r>
              <a:rPr lang="en-IN" sz="1800" dirty="0">
                <a:latin typeface="+mj-lt"/>
              </a:rPr>
              <a:t>Methods and properties are:</a:t>
            </a:r>
          </a:p>
          <a:p>
            <a:pPr lvl="1"/>
            <a:r>
              <a:rPr lang="en-US" sz="1800" dirty="0">
                <a:latin typeface="+mj-lt"/>
              </a:rPr>
              <a:t>new Map() – creates the map.</a:t>
            </a:r>
          </a:p>
          <a:p>
            <a:pPr lvl="1"/>
            <a:r>
              <a:rPr lang="en-US" sz="1800" dirty="0" err="1">
                <a:latin typeface="+mj-lt"/>
              </a:rPr>
              <a:t>map.set</a:t>
            </a:r>
            <a:r>
              <a:rPr lang="en-US" sz="1800" dirty="0">
                <a:latin typeface="+mj-lt"/>
              </a:rPr>
              <a:t>(key, value) – stores the value by the key.</a:t>
            </a:r>
          </a:p>
          <a:p>
            <a:pPr lvl="1"/>
            <a:r>
              <a:rPr lang="en-US" sz="1800" dirty="0" err="1">
                <a:latin typeface="+mj-lt"/>
              </a:rPr>
              <a:t>map.get</a:t>
            </a:r>
            <a:r>
              <a:rPr lang="en-US" sz="1800" dirty="0">
                <a:latin typeface="+mj-lt"/>
              </a:rPr>
              <a:t>(key) – returns the value by the key, undefined if key doesn’t exist in map.</a:t>
            </a:r>
          </a:p>
          <a:p>
            <a:pPr lvl="1"/>
            <a:r>
              <a:rPr lang="en-US" sz="1800" dirty="0" err="1">
                <a:latin typeface="+mj-lt"/>
              </a:rPr>
              <a:t>map.has</a:t>
            </a:r>
            <a:r>
              <a:rPr lang="en-US" sz="1800" dirty="0">
                <a:latin typeface="+mj-lt"/>
              </a:rPr>
              <a:t>(key) – returns true if the key exists, false otherwise.</a:t>
            </a:r>
          </a:p>
          <a:p>
            <a:pPr lvl="1"/>
            <a:r>
              <a:rPr lang="en-US" sz="1800" dirty="0" err="1">
                <a:latin typeface="+mj-lt"/>
              </a:rPr>
              <a:t>map.delete</a:t>
            </a:r>
            <a:r>
              <a:rPr lang="en-US" sz="1800" dirty="0">
                <a:latin typeface="+mj-lt"/>
              </a:rPr>
              <a:t>(key) – removes the value by the key.</a:t>
            </a:r>
          </a:p>
          <a:p>
            <a:pPr lvl="1"/>
            <a:r>
              <a:rPr lang="en-US" sz="1800" dirty="0" err="1">
                <a:latin typeface="+mj-lt"/>
              </a:rPr>
              <a:t>map.clear</a:t>
            </a:r>
            <a:r>
              <a:rPr lang="en-US" sz="1800" dirty="0">
                <a:latin typeface="+mj-lt"/>
              </a:rPr>
              <a:t>() – removes everything from the map.</a:t>
            </a:r>
          </a:p>
          <a:p>
            <a:pPr lvl="1"/>
            <a:r>
              <a:rPr lang="en-US" sz="1800" dirty="0" err="1">
                <a:latin typeface="+mj-lt"/>
              </a:rPr>
              <a:t>map.size</a:t>
            </a:r>
            <a:r>
              <a:rPr lang="en-US" sz="1800" dirty="0">
                <a:latin typeface="+mj-lt"/>
              </a:rPr>
              <a:t> – returns the current element count.</a:t>
            </a:r>
          </a:p>
          <a:p>
            <a:endParaRPr lang="en-US" sz="1800" dirty="0">
              <a:latin typeface="+mj-lt"/>
            </a:endParaRPr>
          </a:p>
        </p:txBody>
      </p:sp>
      <p:sp>
        <p:nvSpPr>
          <p:cNvPr id="5" name="Title 4"/>
          <p:cNvSpPr>
            <a:spLocks noGrp="1"/>
          </p:cNvSpPr>
          <p:nvPr>
            <p:ph type="title"/>
          </p:nvPr>
        </p:nvSpPr>
        <p:spPr>
          <a:xfrm>
            <a:off x="609600" y="76200"/>
            <a:ext cx="10969625" cy="657225"/>
          </a:xfrm>
        </p:spPr>
        <p:txBody>
          <a:bodyPr/>
          <a:lstStyle/>
          <a:p>
            <a:r>
              <a:rPr lang="en-US" dirty="0"/>
              <a:t>Set, WeakSet, Map, WeakMap</a:t>
            </a:r>
            <a:endParaRPr lang="en-IN" dirty="0"/>
          </a:p>
        </p:txBody>
      </p:sp>
    </p:spTree>
    <p:extLst>
      <p:ext uri="{BB962C8B-B14F-4D97-AF65-F5344CB8AC3E}">
        <p14:creationId xmlns:p14="http://schemas.microsoft.com/office/powerpoint/2010/main" val="22173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21</a:t>
            </a:fld>
            <a:endParaRPr lang="en-US"/>
          </a:p>
        </p:txBody>
      </p:sp>
      <p:sp>
        <p:nvSpPr>
          <p:cNvPr id="3" name="Text Placeholder 2"/>
          <p:cNvSpPr>
            <a:spLocks noGrp="1"/>
          </p:cNvSpPr>
          <p:nvPr>
            <p:ph type="body" sz="half" idx="2"/>
          </p:nvPr>
        </p:nvSpPr>
        <p:spPr>
          <a:xfrm>
            <a:off x="477788" y="908720"/>
            <a:ext cx="11039400" cy="5301580"/>
          </a:xfrm>
        </p:spPr>
        <p:txBody>
          <a:bodyPr/>
          <a:lstStyle/>
          <a:p>
            <a:r>
              <a:rPr lang="en-US" sz="1800" dirty="0">
                <a:latin typeface="+mj-lt"/>
              </a:rPr>
              <a:t>JavaScript engine stores a value in memory while it is reachable </a:t>
            </a:r>
          </a:p>
          <a:p>
            <a:endParaRPr lang="en-US" sz="1800" dirty="0">
              <a:latin typeface="+mj-lt"/>
            </a:endParaRPr>
          </a:p>
          <a:p>
            <a:r>
              <a:rPr lang="en-US" sz="1800" dirty="0">
                <a:latin typeface="+mj-lt"/>
              </a:rPr>
              <a:t>WeakMap and WeakSet are used as “secondary” data structures in addition to the “main” object storage. Once the object is removed from the main storage, if it is only found as the key of WeakMap or in a WeakSet, it will be cleaned up automatically.</a:t>
            </a:r>
          </a:p>
          <a:p>
            <a:endParaRPr lang="en-US" sz="1800" dirty="0">
              <a:latin typeface="+mj-lt"/>
            </a:endParaRPr>
          </a:p>
          <a:p>
            <a:pPr marL="0" indent="0">
              <a:buNone/>
            </a:pPr>
            <a:r>
              <a:rPr lang="en-US" sz="1800" dirty="0">
                <a:latin typeface="+mj-lt"/>
              </a:rPr>
              <a:t>	let john = { name: "John" };</a:t>
            </a:r>
          </a:p>
          <a:p>
            <a:pPr marL="0" indent="0">
              <a:buNone/>
            </a:pPr>
            <a:r>
              <a:rPr lang="en-US" sz="1800" dirty="0">
                <a:latin typeface="+mj-lt"/>
              </a:rPr>
              <a:t>	john = null; // the object will be removed from memory</a:t>
            </a:r>
          </a:p>
          <a:p>
            <a:pPr marL="0" indent="0">
              <a:buNone/>
            </a:pPr>
            <a:endParaRPr lang="en-US" sz="1800" dirty="0">
              <a:latin typeface="+mj-lt"/>
            </a:endParaRPr>
          </a:p>
          <a:p>
            <a:pPr marL="800100" lvl="2" indent="0">
              <a:buNone/>
            </a:pPr>
            <a:r>
              <a:rPr lang="en-US" sz="1800" dirty="0">
                <a:latin typeface="+mj-lt"/>
              </a:rPr>
              <a:t>let john = { name: "John" };</a:t>
            </a:r>
          </a:p>
          <a:p>
            <a:pPr marL="800100" lvl="2" indent="0">
              <a:buNone/>
            </a:pPr>
            <a:r>
              <a:rPr lang="en-US" sz="1800" dirty="0">
                <a:latin typeface="+mj-lt"/>
              </a:rPr>
              <a:t>let array = [ john ];</a:t>
            </a:r>
          </a:p>
          <a:p>
            <a:pPr marL="800100" lvl="2" indent="0">
              <a:buNone/>
            </a:pPr>
            <a:r>
              <a:rPr lang="en-US" sz="1800" dirty="0">
                <a:latin typeface="+mj-lt"/>
              </a:rPr>
              <a:t>john = null; // overwrite the reference</a:t>
            </a:r>
          </a:p>
          <a:p>
            <a:pPr marL="800100" lvl="2" indent="0">
              <a:buNone/>
            </a:pPr>
            <a:r>
              <a:rPr lang="en-US" sz="1800" dirty="0">
                <a:latin typeface="+mj-lt"/>
              </a:rPr>
              <a:t>// john is stored inside the array, so it won't be garbage-collected</a:t>
            </a:r>
          </a:p>
          <a:p>
            <a:pPr marL="800100" lvl="2" indent="0">
              <a:buNone/>
            </a:pPr>
            <a:r>
              <a:rPr lang="en-US" sz="1800" dirty="0">
                <a:latin typeface="+mj-lt"/>
              </a:rPr>
              <a:t>// we can get it as array[0]</a:t>
            </a:r>
          </a:p>
          <a:p>
            <a:pPr marL="800100" lvl="2" indent="0">
              <a:buNone/>
            </a:pPr>
            <a:endParaRPr lang="en-US" sz="1800" dirty="0">
              <a:latin typeface="+mj-lt"/>
            </a:endParaRPr>
          </a:p>
        </p:txBody>
      </p:sp>
      <p:sp>
        <p:nvSpPr>
          <p:cNvPr id="5" name="Title 4"/>
          <p:cNvSpPr>
            <a:spLocks noGrp="1"/>
          </p:cNvSpPr>
          <p:nvPr>
            <p:ph type="title"/>
          </p:nvPr>
        </p:nvSpPr>
        <p:spPr>
          <a:xfrm>
            <a:off x="609600" y="76200"/>
            <a:ext cx="10969625" cy="657225"/>
          </a:xfrm>
        </p:spPr>
        <p:txBody>
          <a:bodyPr/>
          <a:lstStyle/>
          <a:p>
            <a:r>
              <a:rPr lang="en-US" dirty="0"/>
              <a:t>Set, WeakSet, Map, WeakMap</a:t>
            </a:r>
            <a:endParaRPr lang="en-IN" dirty="0"/>
          </a:p>
        </p:txBody>
      </p:sp>
    </p:spTree>
    <p:extLst>
      <p:ext uri="{BB962C8B-B14F-4D97-AF65-F5344CB8AC3E}">
        <p14:creationId xmlns:p14="http://schemas.microsoft.com/office/powerpoint/2010/main" val="1268932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22</a:t>
            </a:fld>
            <a:endParaRPr lang="en-US"/>
          </a:p>
        </p:txBody>
      </p:sp>
      <p:sp>
        <p:nvSpPr>
          <p:cNvPr id="3" name="Text Placeholder 2"/>
          <p:cNvSpPr>
            <a:spLocks noGrp="1"/>
          </p:cNvSpPr>
          <p:nvPr>
            <p:ph type="body" sz="half" idx="2"/>
          </p:nvPr>
        </p:nvSpPr>
        <p:spPr>
          <a:xfrm>
            <a:off x="331469" y="4170044"/>
            <a:ext cx="11527156" cy="2116455"/>
          </a:xfrm>
        </p:spPr>
        <p:txBody>
          <a:bodyPr/>
          <a:lstStyle/>
          <a:p>
            <a:r>
              <a:rPr lang="en-US" dirty="0"/>
              <a:t>For more preparation </a:t>
            </a:r>
          </a:p>
          <a:p>
            <a:pPr marL="0" indent="0">
              <a:buNone/>
            </a:pPr>
            <a:r>
              <a:rPr lang="en-IN" dirty="0">
                <a:hlinkClick r:id="rId2"/>
              </a:rPr>
              <a:t>https://javascript.info/map-set</a:t>
            </a:r>
            <a:endParaRPr lang="en-IN" dirty="0"/>
          </a:p>
          <a:p>
            <a:pPr marL="0" indent="0">
              <a:buNone/>
            </a:pPr>
            <a:r>
              <a:rPr lang="en-IN" dirty="0">
                <a:hlinkClick r:id="rId3"/>
              </a:rPr>
              <a:t>https://javascript.info/weakmap-weakset</a:t>
            </a:r>
            <a:endParaRPr lang="en-US" dirty="0"/>
          </a:p>
        </p:txBody>
      </p:sp>
      <p:sp>
        <p:nvSpPr>
          <p:cNvPr id="5" name="Text Placeholder 4"/>
          <p:cNvSpPr>
            <a:spLocks noGrp="1"/>
          </p:cNvSpPr>
          <p:nvPr>
            <p:ph type="body" sz="quarter" idx="13"/>
          </p:nvPr>
        </p:nvSpPr>
        <p:spPr>
          <a:xfrm>
            <a:off x="426720" y="736599"/>
            <a:ext cx="5667693" cy="3463925"/>
          </a:xfrm>
        </p:spPr>
        <p:txBody>
          <a:bodyPr>
            <a:normAutofit/>
          </a:bodyPr>
          <a:lstStyle/>
          <a:p>
            <a:r>
              <a:rPr lang="en-IN" sz="1200" b="1" dirty="0">
                <a:solidFill>
                  <a:schemeClr val="bg2">
                    <a:lumMod val="25000"/>
                  </a:schemeClr>
                </a:solidFill>
              </a:rPr>
              <a:t>let map = new Map();</a:t>
            </a:r>
          </a:p>
          <a:p>
            <a:endParaRPr lang="en-IN" sz="1200" b="1" dirty="0">
              <a:solidFill>
                <a:schemeClr val="bg2">
                  <a:lumMod val="25000"/>
                </a:schemeClr>
              </a:solidFill>
            </a:endParaRPr>
          </a:p>
          <a:p>
            <a:r>
              <a:rPr lang="en-IN" sz="1200" b="1" dirty="0" err="1">
                <a:solidFill>
                  <a:schemeClr val="bg2">
                    <a:lumMod val="25000"/>
                  </a:schemeClr>
                </a:solidFill>
              </a:rPr>
              <a:t>map.set</a:t>
            </a:r>
            <a:r>
              <a:rPr lang="en-IN" sz="1200" b="1" dirty="0">
                <a:solidFill>
                  <a:schemeClr val="bg2">
                    <a:lumMod val="25000"/>
                  </a:schemeClr>
                </a:solidFill>
              </a:rPr>
              <a:t>('1', 'str1');   // a string key</a:t>
            </a:r>
          </a:p>
          <a:p>
            <a:r>
              <a:rPr lang="en-IN" sz="1200" b="1" dirty="0" err="1">
                <a:solidFill>
                  <a:schemeClr val="bg2">
                    <a:lumMod val="25000"/>
                  </a:schemeClr>
                </a:solidFill>
              </a:rPr>
              <a:t>map.set</a:t>
            </a:r>
            <a:r>
              <a:rPr lang="en-IN" sz="1200" b="1" dirty="0">
                <a:solidFill>
                  <a:schemeClr val="bg2">
                    <a:lumMod val="25000"/>
                  </a:schemeClr>
                </a:solidFill>
              </a:rPr>
              <a:t>(1, 'num1');     // a numeric key</a:t>
            </a:r>
          </a:p>
          <a:p>
            <a:r>
              <a:rPr lang="en-IN" sz="1200" b="1" dirty="0" err="1">
                <a:solidFill>
                  <a:schemeClr val="bg2">
                    <a:lumMod val="25000"/>
                  </a:schemeClr>
                </a:solidFill>
              </a:rPr>
              <a:t>map.set</a:t>
            </a:r>
            <a:r>
              <a:rPr lang="en-IN" sz="1200" b="1" dirty="0">
                <a:solidFill>
                  <a:schemeClr val="bg2">
                    <a:lumMod val="25000"/>
                  </a:schemeClr>
                </a:solidFill>
              </a:rPr>
              <a:t>(true, 'bool1'); // a </a:t>
            </a:r>
            <a:r>
              <a:rPr lang="en-IN" sz="1200" b="1" dirty="0" err="1">
                <a:solidFill>
                  <a:schemeClr val="bg2">
                    <a:lumMod val="25000"/>
                  </a:schemeClr>
                </a:solidFill>
              </a:rPr>
              <a:t>boolean</a:t>
            </a:r>
            <a:r>
              <a:rPr lang="en-IN" sz="1200" b="1" dirty="0">
                <a:solidFill>
                  <a:schemeClr val="bg2">
                    <a:lumMod val="25000"/>
                  </a:schemeClr>
                </a:solidFill>
              </a:rPr>
              <a:t> key</a:t>
            </a:r>
          </a:p>
          <a:p>
            <a:endParaRPr lang="en-IN" sz="1200" b="1" dirty="0">
              <a:solidFill>
                <a:schemeClr val="bg2">
                  <a:lumMod val="25000"/>
                </a:schemeClr>
              </a:solidFill>
            </a:endParaRPr>
          </a:p>
          <a:p>
            <a:r>
              <a:rPr lang="en-IN" sz="1200" b="1" dirty="0">
                <a:solidFill>
                  <a:schemeClr val="bg2">
                    <a:lumMod val="25000"/>
                  </a:schemeClr>
                </a:solidFill>
              </a:rPr>
              <a:t>// remember the regular Object? it would convert keys to string</a:t>
            </a:r>
          </a:p>
          <a:p>
            <a:r>
              <a:rPr lang="en-IN" sz="1200" b="1" dirty="0">
                <a:solidFill>
                  <a:schemeClr val="bg2">
                    <a:lumMod val="25000"/>
                  </a:schemeClr>
                </a:solidFill>
              </a:rPr>
              <a:t>// Map keeps the type, so these two are different:</a:t>
            </a:r>
          </a:p>
          <a:p>
            <a:r>
              <a:rPr lang="en-IN" sz="1200" b="1" dirty="0">
                <a:solidFill>
                  <a:schemeClr val="bg2">
                    <a:lumMod val="25000"/>
                  </a:schemeClr>
                </a:solidFill>
              </a:rPr>
              <a:t>alert( </a:t>
            </a:r>
            <a:r>
              <a:rPr lang="en-IN" sz="1200" b="1" dirty="0" err="1">
                <a:solidFill>
                  <a:schemeClr val="bg2">
                    <a:lumMod val="25000"/>
                  </a:schemeClr>
                </a:solidFill>
              </a:rPr>
              <a:t>map.get</a:t>
            </a:r>
            <a:r>
              <a:rPr lang="en-IN" sz="1200" b="1" dirty="0">
                <a:solidFill>
                  <a:schemeClr val="bg2">
                    <a:lumMod val="25000"/>
                  </a:schemeClr>
                </a:solidFill>
              </a:rPr>
              <a:t>(1)   ); // 'num1'</a:t>
            </a:r>
          </a:p>
          <a:p>
            <a:r>
              <a:rPr lang="en-IN" sz="1200" b="1" dirty="0">
                <a:solidFill>
                  <a:schemeClr val="bg2">
                    <a:lumMod val="25000"/>
                  </a:schemeClr>
                </a:solidFill>
              </a:rPr>
              <a:t>alert( </a:t>
            </a:r>
            <a:r>
              <a:rPr lang="en-IN" sz="1200" b="1" dirty="0" err="1">
                <a:solidFill>
                  <a:schemeClr val="bg2">
                    <a:lumMod val="25000"/>
                  </a:schemeClr>
                </a:solidFill>
              </a:rPr>
              <a:t>map.get</a:t>
            </a:r>
            <a:r>
              <a:rPr lang="en-IN" sz="1200" b="1" dirty="0">
                <a:solidFill>
                  <a:schemeClr val="bg2">
                    <a:lumMod val="25000"/>
                  </a:schemeClr>
                </a:solidFill>
              </a:rPr>
              <a:t>('1') ); // 'str1'</a:t>
            </a:r>
          </a:p>
          <a:p>
            <a:endParaRPr lang="en-IN" sz="1200" b="1" dirty="0">
              <a:solidFill>
                <a:schemeClr val="bg2">
                  <a:lumMod val="25000"/>
                </a:schemeClr>
              </a:solidFill>
            </a:endParaRPr>
          </a:p>
          <a:p>
            <a:r>
              <a:rPr lang="en-IN" sz="1200" b="1" dirty="0">
                <a:solidFill>
                  <a:schemeClr val="bg2">
                    <a:lumMod val="25000"/>
                  </a:schemeClr>
                </a:solidFill>
              </a:rPr>
              <a:t>alert( </a:t>
            </a:r>
            <a:r>
              <a:rPr lang="en-IN" sz="1200" b="1" dirty="0" err="1">
                <a:solidFill>
                  <a:schemeClr val="bg2">
                    <a:lumMod val="25000"/>
                  </a:schemeClr>
                </a:solidFill>
              </a:rPr>
              <a:t>map.size</a:t>
            </a:r>
            <a:r>
              <a:rPr lang="en-IN" sz="1200" b="1" dirty="0">
                <a:solidFill>
                  <a:schemeClr val="bg2">
                    <a:lumMod val="25000"/>
                  </a:schemeClr>
                </a:solidFill>
              </a:rPr>
              <a:t> ); // 3</a:t>
            </a:r>
            <a:endParaRPr lang="en-US" sz="1200" b="1" dirty="0">
              <a:solidFill>
                <a:schemeClr val="bg2">
                  <a:lumMod val="25000"/>
                </a:schemeClr>
              </a:solidFill>
            </a:endParaRPr>
          </a:p>
        </p:txBody>
      </p:sp>
      <p:sp>
        <p:nvSpPr>
          <p:cNvPr id="6" name="Text Placeholder 5"/>
          <p:cNvSpPr>
            <a:spLocks noGrp="1"/>
          </p:cNvSpPr>
          <p:nvPr>
            <p:ph type="body" sz="quarter" idx="14"/>
          </p:nvPr>
        </p:nvSpPr>
        <p:spPr>
          <a:xfrm>
            <a:off x="6246813" y="736600"/>
            <a:ext cx="5621337" cy="3587750"/>
          </a:xfrm>
        </p:spPr>
        <p:txBody>
          <a:bodyPr>
            <a:normAutofit fontScale="62500" lnSpcReduction="20000"/>
          </a:bodyPr>
          <a:lstStyle/>
          <a:p>
            <a:r>
              <a:rPr lang="en-IN" b="1" dirty="0">
                <a:solidFill>
                  <a:schemeClr val="bg2">
                    <a:lumMod val="25000"/>
                  </a:schemeClr>
                </a:solidFill>
              </a:rPr>
              <a:t>let set = new Set();</a:t>
            </a:r>
          </a:p>
          <a:p>
            <a:endParaRPr lang="en-IN" b="1" dirty="0">
              <a:solidFill>
                <a:schemeClr val="bg2">
                  <a:lumMod val="25000"/>
                </a:schemeClr>
              </a:solidFill>
            </a:endParaRPr>
          </a:p>
          <a:p>
            <a:r>
              <a:rPr lang="en-IN" b="1" dirty="0">
                <a:solidFill>
                  <a:schemeClr val="bg2">
                    <a:lumMod val="25000"/>
                  </a:schemeClr>
                </a:solidFill>
              </a:rPr>
              <a:t>let john = { name: "John" };</a:t>
            </a:r>
          </a:p>
          <a:p>
            <a:r>
              <a:rPr lang="en-IN" b="1" dirty="0">
                <a:solidFill>
                  <a:schemeClr val="bg2">
                    <a:lumMod val="25000"/>
                  </a:schemeClr>
                </a:solidFill>
              </a:rPr>
              <a:t>let </a:t>
            </a:r>
            <a:r>
              <a:rPr lang="en-IN" b="1" dirty="0" err="1">
                <a:solidFill>
                  <a:schemeClr val="bg2">
                    <a:lumMod val="25000"/>
                  </a:schemeClr>
                </a:solidFill>
              </a:rPr>
              <a:t>pete</a:t>
            </a:r>
            <a:r>
              <a:rPr lang="en-IN" b="1" dirty="0">
                <a:solidFill>
                  <a:schemeClr val="bg2">
                    <a:lumMod val="25000"/>
                  </a:schemeClr>
                </a:solidFill>
              </a:rPr>
              <a:t> = { name: "Pete" };</a:t>
            </a:r>
          </a:p>
          <a:p>
            <a:r>
              <a:rPr lang="en-IN" b="1" dirty="0">
                <a:solidFill>
                  <a:schemeClr val="bg2">
                    <a:lumMod val="25000"/>
                  </a:schemeClr>
                </a:solidFill>
              </a:rPr>
              <a:t>let </a:t>
            </a:r>
            <a:r>
              <a:rPr lang="en-IN" b="1" dirty="0" err="1">
                <a:solidFill>
                  <a:schemeClr val="bg2">
                    <a:lumMod val="25000"/>
                  </a:schemeClr>
                </a:solidFill>
              </a:rPr>
              <a:t>mary</a:t>
            </a:r>
            <a:r>
              <a:rPr lang="en-IN" b="1" dirty="0">
                <a:solidFill>
                  <a:schemeClr val="bg2">
                    <a:lumMod val="25000"/>
                  </a:schemeClr>
                </a:solidFill>
              </a:rPr>
              <a:t> = { name: "Mary" };</a:t>
            </a:r>
          </a:p>
          <a:p>
            <a:endParaRPr lang="en-IN" b="1" dirty="0">
              <a:solidFill>
                <a:schemeClr val="bg2">
                  <a:lumMod val="25000"/>
                </a:schemeClr>
              </a:solidFill>
            </a:endParaRPr>
          </a:p>
          <a:p>
            <a:r>
              <a:rPr lang="en-IN" b="1" dirty="0">
                <a:solidFill>
                  <a:schemeClr val="bg2">
                    <a:lumMod val="25000"/>
                  </a:schemeClr>
                </a:solidFill>
              </a:rPr>
              <a:t>// visits, some users come multiple times</a:t>
            </a:r>
          </a:p>
          <a:p>
            <a:r>
              <a:rPr lang="en-IN" b="1" dirty="0" err="1">
                <a:solidFill>
                  <a:schemeClr val="bg2">
                    <a:lumMod val="25000"/>
                  </a:schemeClr>
                </a:solidFill>
              </a:rPr>
              <a:t>set.add</a:t>
            </a:r>
            <a:r>
              <a:rPr lang="en-IN" b="1" dirty="0">
                <a:solidFill>
                  <a:schemeClr val="bg2">
                    <a:lumMod val="25000"/>
                  </a:schemeClr>
                </a:solidFill>
              </a:rPr>
              <a:t>(john);</a:t>
            </a:r>
          </a:p>
          <a:p>
            <a:r>
              <a:rPr lang="en-IN" b="1" dirty="0" err="1">
                <a:solidFill>
                  <a:schemeClr val="bg2">
                    <a:lumMod val="25000"/>
                  </a:schemeClr>
                </a:solidFill>
              </a:rPr>
              <a:t>set.add</a:t>
            </a:r>
            <a:r>
              <a:rPr lang="en-IN" b="1" dirty="0">
                <a:solidFill>
                  <a:schemeClr val="bg2">
                    <a:lumMod val="25000"/>
                  </a:schemeClr>
                </a:solidFill>
              </a:rPr>
              <a:t>(</a:t>
            </a:r>
            <a:r>
              <a:rPr lang="en-IN" b="1" dirty="0" err="1">
                <a:solidFill>
                  <a:schemeClr val="bg2">
                    <a:lumMod val="25000"/>
                  </a:schemeClr>
                </a:solidFill>
              </a:rPr>
              <a:t>pete</a:t>
            </a:r>
            <a:r>
              <a:rPr lang="en-IN" b="1" dirty="0">
                <a:solidFill>
                  <a:schemeClr val="bg2">
                    <a:lumMod val="25000"/>
                  </a:schemeClr>
                </a:solidFill>
              </a:rPr>
              <a:t>);</a:t>
            </a:r>
          </a:p>
          <a:p>
            <a:r>
              <a:rPr lang="en-IN" b="1" dirty="0" err="1">
                <a:solidFill>
                  <a:schemeClr val="bg2">
                    <a:lumMod val="25000"/>
                  </a:schemeClr>
                </a:solidFill>
              </a:rPr>
              <a:t>set.add</a:t>
            </a:r>
            <a:r>
              <a:rPr lang="en-IN" b="1" dirty="0">
                <a:solidFill>
                  <a:schemeClr val="bg2">
                    <a:lumMod val="25000"/>
                  </a:schemeClr>
                </a:solidFill>
              </a:rPr>
              <a:t>(</a:t>
            </a:r>
            <a:r>
              <a:rPr lang="en-IN" b="1" dirty="0" err="1">
                <a:solidFill>
                  <a:schemeClr val="bg2">
                    <a:lumMod val="25000"/>
                  </a:schemeClr>
                </a:solidFill>
              </a:rPr>
              <a:t>mary</a:t>
            </a:r>
            <a:r>
              <a:rPr lang="en-IN" b="1" dirty="0">
                <a:solidFill>
                  <a:schemeClr val="bg2">
                    <a:lumMod val="25000"/>
                  </a:schemeClr>
                </a:solidFill>
              </a:rPr>
              <a:t>);</a:t>
            </a:r>
          </a:p>
          <a:p>
            <a:r>
              <a:rPr lang="en-IN" b="1" dirty="0" err="1">
                <a:solidFill>
                  <a:schemeClr val="bg2">
                    <a:lumMod val="25000"/>
                  </a:schemeClr>
                </a:solidFill>
              </a:rPr>
              <a:t>set.add</a:t>
            </a:r>
            <a:r>
              <a:rPr lang="en-IN" b="1" dirty="0">
                <a:solidFill>
                  <a:schemeClr val="bg2">
                    <a:lumMod val="25000"/>
                  </a:schemeClr>
                </a:solidFill>
              </a:rPr>
              <a:t>(john);</a:t>
            </a:r>
          </a:p>
          <a:p>
            <a:r>
              <a:rPr lang="en-IN" b="1" dirty="0" err="1">
                <a:solidFill>
                  <a:schemeClr val="bg2">
                    <a:lumMod val="25000"/>
                  </a:schemeClr>
                </a:solidFill>
              </a:rPr>
              <a:t>set.add</a:t>
            </a:r>
            <a:r>
              <a:rPr lang="en-IN" b="1" dirty="0">
                <a:solidFill>
                  <a:schemeClr val="bg2">
                    <a:lumMod val="25000"/>
                  </a:schemeClr>
                </a:solidFill>
              </a:rPr>
              <a:t>(</a:t>
            </a:r>
            <a:r>
              <a:rPr lang="en-IN" b="1" dirty="0" err="1">
                <a:solidFill>
                  <a:schemeClr val="bg2">
                    <a:lumMod val="25000"/>
                  </a:schemeClr>
                </a:solidFill>
              </a:rPr>
              <a:t>mary</a:t>
            </a:r>
            <a:r>
              <a:rPr lang="en-IN" b="1" dirty="0">
                <a:solidFill>
                  <a:schemeClr val="bg2">
                    <a:lumMod val="25000"/>
                  </a:schemeClr>
                </a:solidFill>
              </a:rPr>
              <a:t>);</a:t>
            </a:r>
          </a:p>
          <a:p>
            <a:endParaRPr lang="en-IN" b="1" dirty="0">
              <a:solidFill>
                <a:schemeClr val="bg2">
                  <a:lumMod val="25000"/>
                </a:schemeClr>
              </a:solidFill>
            </a:endParaRPr>
          </a:p>
          <a:p>
            <a:r>
              <a:rPr lang="en-IN" b="1" dirty="0">
                <a:solidFill>
                  <a:schemeClr val="bg2">
                    <a:lumMod val="25000"/>
                  </a:schemeClr>
                </a:solidFill>
              </a:rPr>
              <a:t>// set keeps only unique values</a:t>
            </a:r>
          </a:p>
          <a:p>
            <a:r>
              <a:rPr lang="en-IN" b="1" dirty="0">
                <a:solidFill>
                  <a:schemeClr val="bg2">
                    <a:lumMod val="25000"/>
                  </a:schemeClr>
                </a:solidFill>
              </a:rPr>
              <a:t>alert( </a:t>
            </a:r>
            <a:r>
              <a:rPr lang="en-IN" b="1" dirty="0" err="1">
                <a:solidFill>
                  <a:schemeClr val="bg2">
                    <a:lumMod val="25000"/>
                  </a:schemeClr>
                </a:solidFill>
              </a:rPr>
              <a:t>set.size</a:t>
            </a:r>
            <a:r>
              <a:rPr lang="en-IN" b="1" dirty="0">
                <a:solidFill>
                  <a:schemeClr val="bg2">
                    <a:lumMod val="25000"/>
                  </a:schemeClr>
                </a:solidFill>
              </a:rPr>
              <a:t> ); // 3</a:t>
            </a:r>
          </a:p>
          <a:p>
            <a:endParaRPr lang="en-IN" b="1" dirty="0">
              <a:solidFill>
                <a:schemeClr val="bg2">
                  <a:lumMod val="25000"/>
                </a:schemeClr>
              </a:solidFill>
            </a:endParaRPr>
          </a:p>
          <a:p>
            <a:r>
              <a:rPr lang="en-IN" b="1" dirty="0">
                <a:solidFill>
                  <a:schemeClr val="bg2">
                    <a:lumMod val="25000"/>
                  </a:schemeClr>
                </a:solidFill>
              </a:rPr>
              <a:t>for (let user of set) {</a:t>
            </a:r>
          </a:p>
          <a:p>
            <a:r>
              <a:rPr lang="en-IN" b="1" dirty="0">
                <a:solidFill>
                  <a:schemeClr val="bg2">
                    <a:lumMod val="25000"/>
                  </a:schemeClr>
                </a:solidFill>
              </a:rPr>
              <a:t>  alert(user.name); // John (then Pete and Mary)</a:t>
            </a:r>
            <a:endParaRPr lang="en-US" b="1" dirty="0">
              <a:solidFill>
                <a:schemeClr val="bg2">
                  <a:lumMod val="25000"/>
                </a:schemeClr>
              </a:solidFill>
            </a:endParaRPr>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99384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23</a:t>
            </a:fld>
            <a:endParaRPr lang="en-US"/>
          </a:p>
        </p:txBody>
      </p:sp>
      <p:sp>
        <p:nvSpPr>
          <p:cNvPr id="3" name="Text Placeholder 2"/>
          <p:cNvSpPr>
            <a:spLocks noGrp="1"/>
          </p:cNvSpPr>
          <p:nvPr>
            <p:ph type="body" sz="half" idx="2"/>
          </p:nvPr>
        </p:nvSpPr>
        <p:spPr>
          <a:xfrm>
            <a:off x="477788" y="908720"/>
            <a:ext cx="11039400" cy="4666456"/>
          </a:xfrm>
        </p:spPr>
        <p:txBody>
          <a:bodyPr anchor="t"/>
          <a:lstStyle/>
          <a:p>
            <a:r>
              <a:rPr lang="en-US" sz="1800" dirty="0">
                <a:latin typeface="+mj-lt"/>
              </a:rPr>
              <a:t>Arrows are shorthand function expressions.</a:t>
            </a:r>
          </a:p>
          <a:p>
            <a:endParaRPr lang="en-US" sz="1800" dirty="0">
              <a:latin typeface="+mj-lt"/>
            </a:endParaRPr>
          </a:p>
          <a:p>
            <a:r>
              <a:rPr lang="en-US" sz="1800" dirty="0">
                <a:latin typeface="+mj-lt"/>
              </a:rPr>
              <a:t>Arrow functions have three main benefits</a:t>
            </a:r>
          </a:p>
          <a:p>
            <a:pPr lvl="1"/>
            <a:r>
              <a:rPr lang="en-IN" sz="1800" dirty="0">
                <a:latin typeface="+mj-lt"/>
              </a:rPr>
              <a:t>Concise syntax</a:t>
            </a:r>
          </a:p>
          <a:p>
            <a:pPr lvl="1"/>
            <a:r>
              <a:rPr lang="en-IN" sz="1800" dirty="0">
                <a:latin typeface="+mj-lt"/>
              </a:rPr>
              <a:t>Implicit returns</a:t>
            </a:r>
          </a:p>
          <a:p>
            <a:pPr lvl="1"/>
            <a:r>
              <a:rPr lang="en-US" sz="1800" dirty="0">
                <a:latin typeface="+mj-lt"/>
              </a:rPr>
              <a:t>Do not have it’s own this</a:t>
            </a:r>
            <a:r>
              <a:rPr lang="en-US" sz="1800" i="1" dirty="0">
                <a:latin typeface="+mj-lt"/>
              </a:rPr>
              <a:t>.</a:t>
            </a:r>
          </a:p>
          <a:p>
            <a:pPr marL="0" indent="0">
              <a:buNone/>
            </a:pPr>
            <a:endParaRPr lang="en-US" sz="1800" i="1" dirty="0">
              <a:latin typeface="+mj-lt"/>
            </a:endParaRPr>
          </a:p>
          <a:p>
            <a:r>
              <a:rPr lang="en-US" sz="1800" dirty="0">
                <a:latin typeface="+mj-lt"/>
              </a:rPr>
              <a:t>Arrow functions are always anonymous functions</a:t>
            </a:r>
          </a:p>
          <a:p>
            <a:endParaRPr lang="en-US" sz="1800" dirty="0">
              <a:latin typeface="+mj-lt"/>
            </a:endParaRPr>
          </a:p>
          <a:p>
            <a:r>
              <a:rPr lang="en-US" sz="1800" dirty="0">
                <a:latin typeface="+mj-lt"/>
                <a:cs typeface="Arial"/>
              </a:rPr>
              <a:t>We cannot use Arrow as constructor</a:t>
            </a:r>
            <a:endParaRPr lang="en-US" dirty="0"/>
          </a:p>
          <a:p>
            <a:endParaRPr lang="en-US" sz="1800" dirty="0">
              <a:latin typeface="+mj-lt"/>
            </a:endParaRPr>
          </a:p>
          <a:p>
            <a:r>
              <a:rPr lang="en-US" sz="1800" dirty="0">
                <a:latin typeface="+mj-lt"/>
              </a:rPr>
              <a:t>Arrows doesn’t have this, arguments, super. </a:t>
            </a:r>
          </a:p>
        </p:txBody>
      </p:sp>
      <p:sp>
        <p:nvSpPr>
          <p:cNvPr id="5" name="Title 4"/>
          <p:cNvSpPr>
            <a:spLocks noGrp="1"/>
          </p:cNvSpPr>
          <p:nvPr>
            <p:ph type="title"/>
          </p:nvPr>
        </p:nvSpPr>
        <p:spPr>
          <a:xfrm>
            <a:off x="609600" y="76200"/>
            <a:ext cx="10969625" cy="760512"/>
          </a:xfrm>
        </p:spPr>
        <p:txBody>
          <a:bodyPr/>
          <a:lstStyle/>
          <a:p>
            <a:r>
              <a:rPr lang="en-US"/>
              <a:t>Arrow functions</a:t>
            </a:r>
            <a:endParaRPr lang="en-IN"/>
          </a:p>
        </p:txBody>
      </p:sp>
    </p:spTree>
    <p:extLst>
      <p:ext uri="{BB962C8B-B14F-4D97-AF65-F5344CB8AC3E}">
        <p14:creationId xmlns:p14="http://schemas.microsoft.com/office/powerpoint/2010/main" val="3698750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24</a:t>
            </a:fld>
            <a:endParaRPr lang="en-US"/>
          </a:p>
        </p:txBody>
      </p:sp>
      <p:sp>
        <p:nvSpPr>
          <p:cNvPr id="5" name="Text Placeholder 4"/>
          <p:cNvSpPr>
            <a:spLocks noGrp="1"/>
          </p:cNvSpPr>
          <p:nvPr>
            <p:ph type="body" sz="quarter" idx="13"/>
          </p:nvPr>
        </p:nvSpPr>
        <p:spPr>
          <a:xfrm>
            <a:off x="426720" y="736600"/>
            <a:ext cx="5667693" cy="2476376"/>
          </a:xfrm>
        </p:spPr>
        <p:txBody>
          <a:bodyPr>
            <a:normAutofit lnSpcReduction="10000"/>
          </a:bodyPr>
          <a:lstStyle/>
          <a:p>
            <a:r>
              <a:rPr lang="en-US" dirty="0"/>
              <a:t>Syntax:</a:t>
            </a:r>
          </a:p>
          <a:p>
            <a:r>
              <a:rPr lang="en-IN" sz="1500" dirty="0">
                <a:latin typeface="+mn-lt"/>
              </a:rPr>
              <a:t>( param1, param2, …., </a:t>
            </a:r>
            <a:r>
              <a:rPr lang="en-IN" sz="1500" dirty="0" err="1">
                <a:latin typeface="+mn-lt"/>
              </a:rPr>
              <a:t>paramN</a:t>
            </a:r>
            <a:r>
              <a:rPr lang="en-IN" sz="1500" dirty="0">
                <a:latin typeface="+mn-lt"/>
              </a:rPr>
              <a:t> ) =&gt; { statements } // multi-line </a:t>
            </a:r>
          </a:p>
          <a:p>
            <a:endParaRPr lang="en-IN" sz="1500" dirty="0">
              <a:latin typeface="+mn-lt"/>
            </a:endParaRPr>
          </a:p>
          <a:p>
            <a:r>
              <a:rPr lang="en-IN" sz="1500" dirty="0">
                <a:latin typeface="+mn-lt"/>
              </a:rPr>
              <a:t>( param1, param2, …, </a:t>
            </a:r>
            <a:r>
              <a:rPr lang="en-IN" sz="1500" dirty="0" err="1">
                <a:latin typeface="+mn-lt"/>
              </a:rPr>
              <a:t>paramN</a:t>
            </a:r>
            <a:r>
              <a:rPr lang="en-IN" sz="1500" dirty="0">
                <a:latin typeface="+mn-lt"/>
              </a:rPr>
              <a:t> ) =&gt; expression // single line </a:t>
            </a:r>
          </a:p>
          <a:p>
            <a:endParaRPr lang="en-IN" sz="1500" dirty="0">
              <a:latin typeface="+mn-lt"/>
            </a:endParaRPr>
          </a:p>
          <a:p>
            <a:r>
              <a:rPr lang="en-IN" sz="1500" dirty="0">
                <a:latin typeface="+mn-lt"/>
              </a:rPr>
              <a:t>single Parameter =&gt; { statements } // Parentheses are optional for single </a:t>
            </a:r>
            <a:r>
              <a:rPr lang="en-IN" sz="1500" dirty="0" err="1">
                <a:latin typeface="+mn-lt"/>
              </a:rPr>
              <a:t>param</a:t>
            </a:r>
            <a:endParaRPr lang="en-IN" sz="1500" dirty="0">
              <a:latin typeface="+mn-lt"/>
            </a:endParaRPr>
          </a:p>
          <a:p>
            <a:endParaRPr lang="en-IN" sz="1500" dirty="0">
              <a:latin typeface="+mn-lt"/>
            </a:endParaRPr>
          </a:p>
          <a:p>
            <a:r>
              <a:rPr lang="en-IN" sz="1500" dirty="0">
                <a:latin typeface="+mn-lt"/>
              </a:rPr>
              <a:t> () =&gt; { statements } // Arrows without </a:t>
            </a:r>
            <a:r>
              <a:rPr lang="en-IN" sz="1500" dirty="0" err="1">
                <a:latin typeface="+mn-lt"/>
              </a:rPr>
              <a:t>params</a:t>
            </a:r>
            <a:endParaRPr lang="en-US" sz="1500" dirty="0">
              <a:latin typeface="+mn-lt"/>
            </a:endParaRPr>
          </a:p>
        </p:txBody>
      </p:sp>
      <p:sp>
        <p:nvSpPr>
          <p:cNvPr id="6" name="Text Placeholder 5"/>
          <p:cNvSpPr>
            <a:spLocks noGrp="1"/>
          </p:cNvSpPr>
          <p:nvPr>
            <p:ph type="body" sz="quarter" idx="14"/>
          </p:nvPr>
        </p:nvSpPr>
        <p:spPr/>
        <p:txBody>
          <a:bodyPr/>
          <a:lstStyle/>
          <a:p>
            <a:r>
              <a:rPr lang="pt-BR">
                <a:solidFill>
                  <a:schemeClr val="bg2">
                    <a:lumMod val="50000"/>
                  </a:schemeClr>
                </a:solidFill>
              </a:rPr>
              <a:t>var</a:t>
            </a:r>
            <a:r>
              <a:rPr lang="pt-BR"/>
              <a:t> </a:t>
            </a:r>
            <a:r>
              <a:rPr lang="pt-BR">
                <a:solidFill>
                  <a:schemeClr val="tx2">
                    <a:lumMod val="60000"/>
                    <a:lumOff val="40000"/>
                  </a:schemeClr>
                </a:solidFill>
              </a:rPr>
              <a:t>nums</a:t>
            </a:r>
            <a:r>
              <a:rPr lang="pt-BR"/>
              <a:t> </a:t>
            </a:r>
            <a:r>
              <a:rPr lang="pt-BR">
                <a:solidFill>
                  <a:schemeClr val="bg2">
                    <a:lumMod val="50000"/>
                  </a:schemeClr>
                </a:solidFill>
              </a:rPr>
              <a:t>= [1,2,3,4,5];</a:t>
            </a:r>
          </a:p>
          <a:p>
            <a:r>
              <a:rPr lang="pt-BR">
                <a:solidFill>
                  <a:schemeClr val="tx2">
                    <a:lumMod val="60000"/>
                    <a:lumOff val="40000"/>
                  </a:schemeClr>
                </a:solidFill>
              </a:rPr>
              <a:t>nums</a:t>
            </a:r>
            <a:r>
              <a:rPr lang="pt-BR"/>
              <a:t>.</a:t>
            </a:r>
            <a:r>
              <a:rPr lang="pt-BR">
                <a:solidFill>
                  <a:schemeClr val="bg2">
                    <a:lumMod val="50000"/>
                  </a:schemeClr>
                </a:solidFill>
              </a:rPr>
              <a:t>map( num =&gt; num*num);</a:t>
            </a:r>
            <a:endParaRPr lang="en-US">
              <a:solidFill>
                <a:schemeClr val="bg2">
                  <a:lumMod val="50000"/>
                </a:schemeClr>
              </a:solidFill>
            </a:endParaRPr>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2503070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endParaRPr lang="en-US"/>
          </a:p>
        </p:txBody>
      </p:sp>
    </p:spTree>
    <p:extLst>
      <p:ext uri="{BB962C8B-B14F-4D97-AF65-F5344CB8AC3E}">
        <p14:creationId xmlns:p14="http://schemas.microsoft.com/office/powerpoint/2010/main" val="296825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3</a:t>
            </a:fld>
            <a:endParaRPr lang="en-US"/>
          </a:p>
        </p:txBody>
      </p:sp>
      <p:sp>
        <p:nvSpPr>
          <p:cNvPr id="3" name="Text Placeholder 2"/>
          <p:cNvSpPr>
            <a:spLocks noGrp="1"/>
          </p:cNvSpPr>
          <p:nvPr>
            <p:ph type="body" sz="half" idx="2"/>
          </p:nvPr>
        </p:nvSpPr>
        <p:spPr>
          <a:xfrm>
            <a:off x="455612" y="1066800"/>
            <a:ext cx="11039400" cy="4666456"/>
          </a:xfrm>
        </p:spPr>
        <p:txBody>
          <a:bodyPr/>
          <a:lstStyle/>
          <a:p>
            <a:r>
              <a:rPr lang="en-US" sz="2200">
                <a:latin typeface="+mj-lt"/>
              </a:rPr>
              <a:t>ECMAScript (ES) is a scripting language specification standardized by ECMAScript International.</a:t>
            </a:r>
          </a:p>
          <a:p>
            <a:pPr marL="0" indent="0">
              <a:buNone/>
            </a:pPr>
            <a:endParaRPr lang="en-US" sz="2200">
              <a:latin typeface="+mj-lt"/>
            </a:endParaRPr>
          </a:p>
          <a:p>
            <a:r>
              <a:rPr lang="en-US" sz="2200">
                <a:latin typeface="+mj-lt"/>
              </a:rPr>
              <a:t>ES6 or ECMAScript 2015 is the 6</a:t>
            </a:r>
            <a:r>
              <a:rPr lang="en-US" sz="2200" baseline="30000">
                <a:latin typeface="+mj-lt"/>
              </a:rPr>
              <a:t>th</a:t>
            </a:r>
            <a:r>
              <a:rPr lang="en-US" sz="2200">
                <a:latin typeface="+mj-lt"/>
              </a:rPr>
              <a:t> version of the ECMAScript programming language.</a:t>
            </a:r>
          </a:p>
          <a:p>
            <a:endParaRPr lang="en-US" sz="2200">
              <a:latin typeface="+mj-lt"/>
            </a:endParaRPr>
          </a:p>
          <a:p>
            <a:r>
              <a:rPr lang="en-US" sz="2200">
                <a:latin typeface="+mj-lt"/>
              </a:rPr>
              <a:t> Allows us to write code in a clever way, makes code more modern and more readable.</a:t>
            </a:r>
          </a:p>
          <a:p>
            <a:endParaRPr lang="en-US" sz="2200">
              <a:latin typeface="+mj-lt"/>
            </a:endParaRPr>
          </a:p>
          <a:p>
            <a:r>
              <a:rPr lang="en-US" sz="2200">
                <a:latin typeface="+mj-lt"/>
              </a:rPr>
              <a:t>ES6 introduced several key features like const, let, arrow functions, template literals, default parameters and lot more. Let’s take a look at them one by one.</a:t>
            </a:r>
          </a:p>
        </p:txBody>
      </p:sp>
      <p:sp>
        <p:nvSpPr>
          <p:cNvPr id="4" name="Title 3"/>
          <p:cNvSpPr>
            <a:spLocks noGrp="1"/>
          </p:cNvSpPr>
          <p:nvPr>
            <p:ph type="title"/>
          </p:nvPr>
        </p:nvSpPr>
        <p:spPr>
          <a:xfrm>
            <a:off x="609600" y="76200"/>
            <a:ext cx="10969625" cy="667249"/>
          </a:xfrm>
        </p:spPr>
        <p:txBody>
          <a:bodyPr/>
          <a:lstStyle/>
          <a:p>
            <a:r>
              <a:rPr lang="en-US">
                <a:latin typeface="+mn-lt"/>
              </a:rPr>
              <a:t>What is ES6 ?</a:t>
            </a:r>
            <a:endParaRPr lang="en-IN">
              <a:latin typeface="+mn-lt"/>
            </a:endParaRPr>
          </a:p>
        </p:txBody>
      </p:sp>
    </p:spTree>
    <p:extLst>
      <p:ext uri="{BB962C8B-B14F-4D97-AF65-F5344CB8AC3E}">
        <p14:creationId xmlns:p14="http://schemas.microsoft.com/office/powerpoint/2010/main" val="173667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4</a:t>
            </a:fld>
            <a:endParaRPr lang="en-US"/>
          </a:p>
        </p:txBody>
      </p:sp>
      <p:sp>
        <p:nvSpPr>
          <p:cNvPr id="3" name="Text Placeholder 2"/>
          <p:cNvSpPr>
            <a:spLocks noGrp="1"/>
          </p:cNvSpPr>
          <p:nvPr>
            <p:ph type="body" sz="half" idx="2"/>
          </p:nvPr>
        </p:nvSpPr>
        <p:spPr>
          <a:xfrm>
            <a:off x="477788" y="908720"/>
            <a:ext cx="11039400" cy="4968552"/>
          </a:xfrm>
        </p:spPr>
        <p:txBody>
          <a:bodyPr/>
          <a:lstStyle/>
          <a:p>
            <a:r>
              <a:rPr lang="en-US" sz="2000">
                <a:latin typeface="+mj-lt"/>
              </a:rPr>
              <a:t>Let is a block level scope variable. </a:t>
            </a:r>
          </a:p>
          <a:p>
            <a:pPr marL="0" indent="0">
              <a:buNone/>
            </a:pPr>
            <a:endParaRPr lang="en-US" sz="2000">
              <a:latin typeface="+mj-lt"/>
            </a:endParaRPr>
          </a:p>
          <a:p>
            <a:r>
              <a:rPr lang="en-US" sz="2000">
                <a:latin typeface="+mj-lt"/>
              </a:rPr>
              <a:t>Let allows you to declare variables that are limited in scope to the block, statement, or expression.</a:t>
            </a:r>
          </a:p>
          <a:p>
            <a:endParaRPr lang="en-US" sz="2200">
              <a:latin typeface="+mj-lt"/>
            </a:endParaRPr>
          </a:p>
          <a:p>
            <a:r>
              <a:rPr lang="en-US" sz="2000">
                <a:latin typeface="+mj-lt"/>
              </a:rPr>
              <a:t>Using var we can define a variable either globally, or locally to entire function regardless of block scope. </a:t>
            </a:r>
          </a:p>
          <a:p>
            <a:endParaRPr lang="en-US" sz="2000">
              <a:latin typeface="+mj-lt"/>
            </a:endParaRPr>
          </a:p>
          <a:p>
            <a:r>
              <a:rPr lang="en-US" sz="2000">
                <a:latin typeface="+mj-lt"/>
              </a:rPr>
              <a:t>Let doesn’t allow duplicate variable creation.</a:t>
            </a:r>
          </a:p>
          <a:p>
            <a:endParaRPr lang="en-US" sz="2000">
              <a:latin typeface="+mj-lt"/>
            </a:endParaRPr>
          </a:p>
          <a:p>
            <a:r>
              <a:rPr lang="en-US" sz="2000">
                <a:latin typeface="+mj-lt"/>
              </a:rPr>
              <a:t>We can’t modify value of constants. </a:t>
            </a:r>
            <a:r>
              <a:rPr lang="en-US" sz="1600">
                <a:latin typeface="+mj-lt"/>
              </a:rPr>
              <a:t>(Uncaught TypeError: Assignment to constant variable.)</a:t>
            </a:r>
          </a:p>
          <a:p>
            <a:pPr marL="0" indent="0">
              <a:buNone/>
            </a:pPr>
            <a:endParaRPr lang="en-US" sz="2000">
              <a:latin typeface="+mj-lt"/>
            </a:endParaRPr>
          </a:p>
          <a:p>
            <a:r>
              <a:rPr lang="en-US" sz="2000">
                <a:latin typeface="+mj-lt"/>
              </a:rPr>
              <a:t>Constants re-declarations are not allowed. </a:t>
            </a:r>
            <a:endParaRPr lang="en-US" sz="2200">
              <a:latin typeface="+mj-lt"/>
            </a:endParaRPr>
          </a:p>
        </p:txBody>
      </p:sp>
      <p:sp>
        <p:nvSpPr>
          <p:cNvPr id="5" name="Title 4"/>
          <p:cNvSpPr>
            <a:spLocks noGrp="1"/>
          </p:cNvSpPr>
          <p:nvPr>
            <p:ph type="title"/>
          </p:nvPr>
        </p:nvSpPr>
        <p:spPr>
          <a:xfrm>
            <a:off x="609600" y="76200"/>
            <a:ext cx="10969625" cy="760512"/>
          </a:xfrm>
        </p:spPr>
        <p:txBody>
          <a:bodyPr/>
          <a:lstStyle/>
          <a:p>
            <a:r>
              <a:rPr lang="en-US"/>
              <a:t>Let and const</a:t>
            </a:r>
            <a:endParaRPr lang="en-IN"/>
          </a:p>
        </p:txBody>
      </p:sp>
    </p:spTree>
    <p:extLst>
      <p:ext uri="{BB962C8B-B14F-4D97-AF65-F5344CB8AC3E}">
        <p14:creationId xmlns:p14="http://schemas.microsoft.com/office/powerpoint/2010/main" val="386060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5</a:t>
            </a:fld>
            <a:endParaRPr lang="en-US"/>
          </a:p>
        </p:txBody>
      </p:sp>
      <p:sp>
        <p:nvSpPr>
          <p:cNvPr id="3" name="Text Placeholder 2"/>
          <p:cNvSpPr>
            <a:spLocks noGrp="1"/>
          </p:cNvSpPr>
          <p:nvPr>
            <p:ph type="body" sz="half" idx="2"/>
          </p:nvPr>
        </p:nvSpPr>
        <p:spPr>
          <a:xfrm>
            <a:off x="405780" y="1052736"/>
            <a:ext cx="5667694" cy="750351"/>
          </a:xfrm>
        </p:spPr>
        <p:txBody>
          <a:bodyPr/>
          <a:lstStyle/>
          <a:p>
            <a:r>
              <a:rPr lang="nn-NO" b="1"/>
              <a:t>Syntax</a:t>
            </a:r>
            <a:r>
              <a:rPr lang="nn-NO"/>
              <a:t> : let var_name = value_1 [, var_name2 = val_2, …..];</a:t>
            </a:r>
            <a:endParaRPr lang="en-US"/>
          </a:p>
        </p:txBody>
      </p:sp>
      <p:sp>
        <p:nvSpPr>
          <p:cNvPr id="5" name="Text Placeholder 4"/>
          <p:cNvSpPr>
            <a:spLocks noGrp="1"/>
          </p:cNvSpPr>
          <p:nvPr>
            <p:ph type="body" sz="quarter" idx="13"/>
          </p:nvPr>
        </p:nvSpPr>
        <p:spPr>
          <a:xfrm>
            <a:off x="549796" y="2060848"/>
            <a:ext cx="5667693" cy="3240360"/>
          </a:xfrm>
        </p:spPr>
        <p:txBody>
          <a:bodyPr>
            <a:normAutofit lnSpcReduction="10000"/>
          </a:bodyPr>
          <a:lstStyle/>
          <a:p>
            <a:r>
              <a:rPr lang="en-US" b="1"/>
              <a:t>Using Var</a:t>
            </a:r>
            <a:endParaRPr lang="en-IN" b="1"/>
          </a:p>
          <a:p>
            <a:endParaRPr lang="en-IN"/>
          </a:p>
          <a:p>
            <a:r>
              <a:rPr lang="en-IN">
                <a:solidFill>
                  <a:srgbClr val="569CD6"/>
                </a:solidFill>
                <a:latin typeface="Consolas"/>
              </a:rPr>
              <a:t>var</a:t>
            </a:r>
            <a:r>
              <a:rPr lang="en-IN">
                <a:solidFill>
                  <a:srgbClr val="D4D4D4"/>
                </a:solidFill>
                <a:latin typeface="Consolas"/>
              </a:rPr>
              <a:t> </a:t>
            </a:r>
            <a:r>
              <a:rPr lang="en-IN">
                <a:solidFill>
                  <a:schemeClr val="bg2">
                    <a:lumMod val="50000"/>
                  </a:schemeClr>
                </a:solidFill>
                <a:latin typeface="Consolas"/>
              </a:rPr>
              <a:t>testLet =</a:t>
            </a:r>
            <a:r>
              <a:rPr lang="en-IN">
                <a:solidFill>
                  <a:srgbClr val="D4D4D4"/>
                </a:solidFill>
                <a:latin typeface="Consolas"/>
              </a:rPr>
              <a:t> </a:t>
            </a:r>
            <a:r>
              <a:rPr lang="en-IN">
                <a:solidFill>
                  <a:srgbClr val="569CD6"/>
                </a:solidFill>
                <a:latin typeface="Consolas"/>
              </a:rPr>
              <a:t>function</a:t>
            </a:r>
            <a:r>
              <a:rPr lang="en-IN">
                <a:solidFill>
                  <a:srgbClr val="D4D4D4"/>
                </a:solidFill>
                <a:latin typeface="Consolas"/>
              </a:rPr>
              <a:t> </a:t>
            </a:r>
            <a:r>
              <a:rPr lang="en-IN">
                <a:solidFill>
                  <a:schemeClr val="bg2">
                    <a:lumMod val="50000"/>
                  </a:schemeClr>
                </a:solidFill>
                <a:latin typeface="Consolas"/>
              </a:rPr>
              <a:t>() {</a:t>
            </a:r>
          </a:p>
          <a:p>
            <a:r>
              <a:rPr lang="en-IN">
                <a:solidFill>
                  <a:srgbClr val="569CD6"/>
                </a:solidFill>
                <a:latin typeface="Consolas"/>
              </a:rPr>
              <a:t>    var</a:t>
            </a:r>
            <a:r>
              <a:rPr lang="en-IN">
                <a:solidFill>
                  <a:srgbClr val="D4D4D4"/>
                </a:solidFill>
                <a:latin typeface="Consolas"/>
              </a:rPr>
              <a:t> </a:t>
            </a:r>
            <a:r>
              <a:rPr lang="en-IN">
                <a:solidFill>
                  <a:schemeClr val="tx2">
                    <a:lumMod val="60000"/>
                    <a:lumOff val="40000"/>
                  </a:schemeClr>
                </a:solidFill>
                <a:latin typeface="Consolas"/>
              </a:rPr>
              <a:t>x </a:t>
            </a:r>
            <a:r>
              <a:rPr lang="en-IN">
                <a:solidFill>
                  <a:schemeClr val="bg2">
                    <a:lumMod val="50000"/>
                  </a:schemeClr>
                </a:solidFill>
                <a:latin typeface="Consolas"/>
              </a:rPr>
              <a:t>= 10;</a:t>
            </a:r>
          </a:p>
          <a:p>
            <a:r>
              <a:rPr lang="en-IN">
                <a:solidFill>
                  <a:srgbClr val="C586C0"/>
                </a:solidFill>
                <a:latin typeface="Consolas"/>
              </a:rPr>
              <a:t>    if</a:t>
            </a:r>
            <a:r>
              <a:rPr lang="en-IN">
                <a:solidFill>
                  <a:srgbClr val="D4D4D4"/>
                </a:solidFill>
                <a:latin typeface="Consolas"/>
              </a:rPr>
              <a:t> </a:t>
            </a:r>
            <a:r>
              <a:rPr lang="en-IN">
                <a:solidFill>
                  <a:schemeClr val="bg2">
                    <a:lumMod val="50000"/>
                  </a:schemeClr>
                </a:solidFill>
                <a:latin typeface="Consolas"/>
              </a:rPr>
              <a:t>(</a:t>
            </a:r>
            <a:r>
              <a:rPr lang="en-IN">
                <a:solidFill>
                  <a:srgbClr val="569CD6"/>
                </a:solidFill>
                <a:latin typeface="Consolas"/>
              </a:rPr>
              <a:t>true</a:t>
            </a:r>
            <a:r>
              <a:rPr lang="en-IN">
                <a:solidFill>
                  <a:schemeClr val="bg2">
                    <a:lumMod val="50000"/>
                  </a:schemeClr>
                </a:solidFill>
                <a:latin typeface="Consolas"/>
              </a:rPr>
              <a:t>) {</a:t>
            </a:r>
          </a:p>
          <a:p>
            <a:r>
              <a:rPr lang="en-IN">
                <a:solidFill>
                  <a:srgbClr val="569CD6"/>
                </a:solidFill>
                <a:latin typeface="Consolas"/>
              </a:rPr>
              <a:t>       var</a:t>
            </a:r>
            <a:r>
              <a:rPr lang="en-IN">
                <a:solidFill>
                  <a:srgbClr val="D4D4D4"/>
                </a:solidFill>
                <a:latin typeface="Consolas"/>
              </a:rPr>
              <a:t> </a:t>
            </a:r>
            <a:r>
              <a:rPr lang="en-IN">
                <a:solidFill>
                  <a:schemeClr val="tx2">
                    <a:lumMod val="60000"/>
                    <a:lumOff val="40000"/>
                  </a:schemeClr>
                </a:solidFill>
                <a:latin typeface="Consolas"/>
              </a:rPr>
              <a:t>x </a:t>
            </a:r>
            <a:r>
              <a:rPr lang="en-IN">
                <a:solidFill>
                  <a:schemeClr val="bg2">
                    <a:lumMod val="50000"/>
                  </a:schemeClr>
                </a:solidFill>
                <a:latin typeface="Consolas"/>
              </a:rPr>
              <a:t>= 20; </a:t>
            </a:r>
          </a:p>
          <a:p>
            <a:r>
              <a:rPr lang="en-IN">
                <a:solidFill>
                  <a:srgbClr val="D4D4D4"/>
                </a:solidFill>
                <a:latin typeface="Consolas"/>
              </a:rPr>
              <a:t>       </a:t>
            </a:r>
            <a:r>
              <a:rPr lang="en-IN">
                <a:solidFill>
                  <a:srgbClr val="4EC9B0"/>
                </a:solidFill>
                <a:latin typeface="Consolas"/>
              </a:rPr>
              <a:t>console</a:t>
            </a:r>
            <a:r>
              <a:rPr lang="en-IN">
                <a:solidFill>
                  <a:schemeClr val="bg2">
                    <a:lumMod val="50000"/>
                  </a:schemeClr>
                </a:solidFill>
                <a:latin typeface="Consolas"/>
              </a:rPr>
              <a:t>.log(</a:t>
            </a:r>
            <a:r>
              <a:rPr lang="en-IN">
                <a:solidFill>
                  <a:schemeClr val="tx2">
                    <a:lumMod val="60000"/>
                    <a:lumOff val="40000"/>
                  </a:schemeClr>
                </a:solidFill>
                <a:latin typeface="Consolas"/>
              </a:rPr>
              <a:t>x</a:t>
            </a:r>
            <a:r>
              <a:rPr lang="en-IN">
                <a:solidFill>
                  <a:schemeClr val="bg2">
                    <a:lumMod val="50000"/>
                  </a:schemeClr>
                </a:solidFill>
                <a:latin typeface="Consolas"/>
              </a:rPr>
              <a:t>);</a:t>
            </a:r>
          </a:p>
          <a:p>
            <a:r>
              <a:rPr lang="en-IN">
                <a:solidFill>
                  <a:schemeClr val="bg2">
                    <a:lumMod val="50000"/>
                  </a:schemeClr>
                </a:solidFill>
                <a:latin typeface="Consolas"/>
              </a:rPr>
              <a:t>    }</a:t>
            </a:r>
          </a:p>
          <a:p>
            <a:r>
              <a:rPr lang="en-IN">
                <a:solidFill>
                  <a:srgbClr val="4EC9B0"/>
                </a:solidFill>
                <a:latin typeface="Consolas"/>
              </a:rPr>
              <a:t>    console</a:t>
            </a:r>
            <a:r>
              <a:rPr lang="en-IN">
                <a:solidFill>
                  <a:schemeClr val="bg2">
                    <a:lumMod val="50000"/>
                  </a:schemeClr>
                </a:solidFill>
                <a:latin typeface="Consolas"/>
              </a:rPr>
              <a:t>.log(</a:t>
            </a:r>
            <a:r>
              <a:rPr lang="en-IN">
                <a:solidFill>
                  <a:schemeClr val="tx2">
                    <a:lumMod val="60000"/>
                    <a:lumOff val="40000"/>
                  </a:schemeClr>
                </a:solidFill>
                <a:latin typeface="Consolas"/>
              </a:rPr>
              <a:t>x</a:t>
            </a:r>
            <a:r>
              <a:rPr lang="en-IN">
                <a:solidFill>
                  <a:schemeClr val="bg2">
                    <a:lumMod val="50000"/>
                  </a:schemeClr>
                </a:solidFill>
                <a:latin typeface="Consolas"/>
              </a:rPr>
              <a:t>);</a:t>
            </a:r>
          </a:p>
          <a:p>
            <a:r>
              <a:rPr lang="en-IN">
                <a:solidFill>
                  <a:schemeClr val="bg2">
                    <a:lumMod val="50000"/>
                  </a:schemeClr>
                </a:solidFill>
                <a:latin typeface="Consolas"/>
              </a:rPr>
              <a:t>}</a:t>
            </a:r>
          </a:p>
          <a:p>
            <a:pPr lvl="0"/>
            <a:endParaRPr lang="en-US" sz="1600">
              <a:solidFill>
                <a:prstClr val="black">
                  <a:lumMod val="50000"/>
                </a:prstClr>
              </a:solidFill>
            </a:endParaRPr>
          </a:p>
          <a:p>
            <a:endParaRPr lang="en-US"/>
          </a:p>
        </p:txBody>
      </p:sp>
      <p:sp>
        <p:nvSpPr>
          <p:cNvPr id="6" name="Text Placeholder 5"/>
          <p:cNvSpPr>
            <a:spLocks noGrp="1"/>
          </p:cNvSpPr>
          <p:nvPr>
            <p:ph type="body" sz="quarter" idx="14"/>
          </p:nvPr>
        </p:nvSpPr>
        <p:spPr>
          <a:xfrm>
            <a:off x="6369889" y="2060848"/>
            <a:ext cx="5621337" cy="3456384"/>
          </a:xfrm>
        </p:spPr>
        <p:txBody>
          <a:bodyPr/>
          <a:lstStyle/>
          <a:p>
            <a:r>
              <a:rPr lang="en-US" b="1"/>
              <a:t>Using let </a:t>
            </a:r>
          </a:p>
          <a:p>
            <a:r>
              <a:rPr lang="en-US" b="1"/>
              <a:t> </a:t>
            </a:r>
          </a:p>
          <a:p>
            <a:r>
              <a:rPr lang="en-IN">
                <a:solidFill>
                  <a:srgbClr val="569CD6"/>
                </a:solidFill>
                <a:latin typeface="Consolas"/>
              </a:rPr>
              <a:t>var</a:t>
            </a:r>
            <a:r>
              <a:rPr lang="en-IN">
                <a:solidFill>
                  <a:srgbClr val="D4D4D4"/>
                </a:solidFill>
                <a:latin typeface="Consolas"/>
              </a:rPr>
              <a:t> </a:t>
            </a:r>
            <a:r>
              <a:rPr lang="en-IN">
                <a:solidFill>
                  <a:schemeClr val="bg2">
                    <a:lumMod val="50000"/>
                  </a:schemeClr>
                </a:solidFill>
                <a:latin typeface="Consolas"/>
              </a:rPr>
              <a:t>testLet =</a:t>
            </a:r>
            <a:r>
              <a:rPr lang="en-IN">
                <a:solidFill>
                  <a:srgbClr val="D4D4D4"/>
                </a:solidFill>
                <a:latin typeface="Consolas"/>
              </a:rPr>
              <a:t> </a:t>
            </a:r>
            <a:r>
              <a:rPr lang="en-IN">
                <a:solidFill>
                  <a:srgbClr val="569CD6"/>
                </a:solidFill>
                <a:latin typeface="Consolas"/>
              </a:rPr>
              <a:t>function</a:t>
            </a:r>
            <a:r>
              <a:rPr lang="en-IN">
                <a:solidFill>
                  <a:schemeClr val="bg2">
                    <a:lumMod val="50000"/>
                  </a:schemeClr>
                </a:solidFill>
                <a:latin typeface="Consolas"/>
              </a:rPr>
              <a:t>() {</a:t>
            </a:r>
          </a:p>
          <a:p>
            <a:r>
              <a:rPr lang="en-IN">
                <a:solidFill>
                  <a:srgbClr val="569CD6"/>
                </a:solidFill>
                <a:latin typeface="Consolas"/>
              </a:rPr>
              <a:t>   let</a:t>
            </a:r>
            <a:r>
              <a:rPr lang="en-IN">
                <a:solidFill>
                  <a:srgbClr val="D4D4D4"/>
                </a:solidFill>
                <a:latin typeface="Consolas"/>
              </a:rPr>
              <a:t> </a:t>
            </a:r>
            <a:r>
              <a:rPr lang="en-IN">
                <a:solidFill>
                  <a:schemeClr val="tx2">
                    <a:lumMod val="60000"/>
                    <a:lumOff val="40000"/>
                  </a:schemeClr>
                </a:solidFill>
                <a:latin typeface="Consolas"/>
              </a:rPr>
              <a:t>x</a:t>
            </a:r>
            <a:r>
              <a:rPr lang="en-IN">
                <a:solidFill>
                  <a:srgbClr val="D4D4D4"/>
                </a:solidFill>
                <a:latin typeface="Consolas"/>
              </a:rPr>
              <a:t> </a:t>
            </a:r>
            <a:r>
              <a:rPr lang="en-IN">
                <a:solidFill>
                  <a:schemeClr val="bg2">
                    <a:lumMod val="50000"/>
                  </a:schemeClr>
                </a:solidFill>
                <a:latin typeface="Consolas"/>
              </a:rPr>
              <a:t>= 10;</a:t>
            </a:r>
          </a:p>
          <a:p>
            <a:r>
              <a:rPr lang="en-IN">
                <a:solidFill>
                  <a:srgbClr val="C586C0"/>
                </a:solidFill>
                <a:latin typeface="Consolas"/>
              </a:rPr>
              <a:t>   if</a:t>
            </a:r>
            <a:r>
              <a:rPr lang="en-IN">
                <a:solidFill>
                  <a:srgbClr val="D4D4D4"/>
                </a:solidFill>
                <a:latin typeface="Consolas"/>
              </a:rPr>
              <a:t> </a:t>
            </a:r>
            <a:r>
              <a:rPr lang="en-IN">
                <a:solidFill>
                  <a:schemeClr val="bg2">
                    <a:lumMod val="50000"/>
                  </a:schemeClr>
                </a:solidFill>
                <a:latin typeface="Consolas"/>
              </a:rPr>
              <a:t>(</a:t>
            </a:r>
            <a:r>
              <a:rPr lang="en-IN">
                <a:solidFill>
                  <a:srgbClr val="569CD6"/>
                </a:solidFill>
                <a:latin typeface="Consolas"/>
              </a:rPr>
              <a:t>true</a:t>
            </a:r>
            <a:r>
              <a:rPr lang="en-IN">
                <a:solidFill>
                  <a:schemeClr val="bg2">
                    <a:lumMod val="50000"/>
                  </a:schemeClr>
                </a:solidFill>
                <a:latin typeface="Consolas"/>
              </a:rPr>
              <a:t>) {</a:t>
            </a:r>
            <a:r>
              <a:rPr lang="en-IN">
                <a:solidFill>
                  <a:srgbClr val="D4D4D4"/>
                </a:solidFill>
                <a:latin typeface="Consolas"/>
              </a:rPr>
              <a:t> </a:t>
            </a:r>
          </a:p>
          <a:p>
            <a:r>
              <a:rPr lang="en-IN">
                <a:solidFill>
                  <a:srgbClr val="569CD6"/>
                </a:solidFill>
                <a:latin typeface="Consolas"/>
              </a:rPr>
              <a:t>      let</a:t>
            </a:r>
            <a:r>
              <a:rPr lang="en-IN">
                <a:solidFill>
                  <a:srgbClr val="D4D4D4"/>
                </a:solidFill>
                <a:latin typeface="Consolas"/>
              </a:rPr>
              <a:t> </a:t>
            </a:r>
            <a:r>
              <a:rPr lang="en-IN">
                <a:solidFill>
                  <a:schemeClr val="tx2">
                    <a:lumMod val="60000"/>
                    <a:lumOff val="40000"/>
                  </a:schemeClr>
                </a:solidFill>
                <a:latin typeface="Consolas"/>
              </a:rPr>
              <a:t>x</a:t>
            </a:r>
            <a:r>
              <a:rPr lang="en-IN">
                <a:solidFill>
                  <a:srgbClr val="D4D4D4"/>
                </a:solidFill>
                <a:latin typeface="Consolas"/>
              </a:rPr>
              <a:t> </a:t>
            </a:r>
            <a:r>
              <a:rPr lang="en-IN">
                <a:solidFill>
                  <a:schemeClr val="bg2">
                    <a:lumMod val="50000"/>
                  </a:schemeClr>
                </a:solidFill>
                <a:latin typeface="Consolas"/>
              </a:rPr>
              <a:t>= 20; </a:t>
            </a:r>
          </a:p>
          <a:p>
            <a:r>
              <a:rPr lang="en-IN">
                <a:solidFill>
                  <a:srgbClr val="4EC9B0"/>
                </a:solidFill>
                <a:latin typeface="Consolas"/>
              </a:rPr>
              <a:t>      console</a:t>
            </a:r>
            <a:r>
              <a:rPr lang="en-IN">
                <a:solidFill>
                  <a:schemeClr val="bg2">
                    <a:lumMod val="50000"/>
                  </a:schemeClr>
                </a:solidFill>
                <a:latin typeface="Consolas"/>
              </a:rPr>
              <a:t>.log(</a:t>
            </a:r>
            <a:r>
              <a:rPr lang="en-IN">
                <a:solidFill>
                  <a:schemeClr val="tx2">
                    <a:lumMod val="60000"/>
                    <a:lumOff val="40000"/>
                  </a:schemeClr>
                </a:solidFill>
                <a:latin typeface="Consolas"/>
              </a:rPr>
              <a:t>x</a:t>
            </a:r>
            <a:r>
              <a:rPr lang="en-IN">
                <a:solidFill>
                  <a:schemeClr val="bg2">
                    <a:lumMod val="50000"/>
                  </a:schemeClr>
                </a:solidFill>
                <a:latin typeface="Consolas"/>
              </a:rPr>
              <a:t>);</a:t>
            </a:r>
            <a:r>
              <a:rPr lang="en-IN">
                <a:solidFill>
                  <a:srgbClr val="D4D4D4"/>
                </a:solidFill>
                <a:latin typeface="Consolas"/>
              </a:rPr>
              <a:t> </a:t>
            </a:r>
          </a:p>
          <a:p>
            <a:r>
              <a:rPr lang="en-IN">
                <a:solidFill>
                  <a:schemeClr val="bg2">
                    <a:lumMod val="50000"/>
                  </a:schemeClr>
                </a:solidFill>
                <a:latin typeface="Consolas"/>
              </a:rPr>
              <a:t>   }</a:t>
            </a:r>
          </a:p>
          <a:p>
            <a:r>
              <a:rPr lang="en-IN">
                <a:solidFill>
                  <a:srgbClr val="4EC9B0"/>
                </a:solidFill>
                <a:latin typeface="Consolas"/>
              </a:rPr>
              <a:t>   console</a:t>
            </a:r>
            <a:r>
              <a:rPr lang="en-IN">
                <a:solidFill>
                  <a:schemeClr val="bg2">
                    <a:lumMod val="50000"/>
                  </a:schemeClr>
                </a:solidFill>
                <a:latin typeface="Consolas"/>
              </a:rPr>
              <a:t>.log(</a:t>
            </a:r>
            <a:r>
              <a:rPr lang="en-IN">
                <a:solidFill>
                  <a:schemeClr val="tx2">
                    <a:lumMod val="60000"/>
                    <a:lumOff val="40000"/>
                  </a:schemeClr>
                </a:solidFill>
                <a:latin typeface="Consolas"/>
              </a:rPr>
              <a:t>x</a:t>
            </a:r>
            <a:r>
              <a:rPr lang="en-IN">
                <a:solidFill>
                  <a:schemeClr val="bg2">
                    <a:lumMod val="50000"/>
                  </a:schemeClr>
                </a:solidFill>
                <a:latin typeface="Consolas"/>
              </a:rPr>
              <a:t>);</a:t>
            </a:r>
          </a:p>
          <a:p>
            <a:r>
              <a:rPr lang="en-IN">
                <a:solidFill>
                  <a:schemeClr val="bg2">
                    <a:lumMod val="50000"/>
                  </a:schemeClr>
                </a:solidFill>
                <a:latin typeface="Consolas"/>
              </a:rPr>
              <a:t>}</a:t>
            </a:r>
          </a:p>
          <a:p>
            <a:endParaRPr lang="en-US" b="1"/>
          </a:p>
        </p:txBody>
      </p:sp>
      <p:sp>
        <p:nvSpPr>
          <p:cNvPr id="7" name="Text Placeholder 6"/>
          <p:cNvSpPr>
            <a:spLocks noGrp="1"/>
          </p:cNvSpPr>
          <p:nvPr>
            <p:ph type="body" sz="half" idx="15"/>
          </p:nvPr>
        </p:nvSpPr>
        <p:spPr>
          <a:xfrm>
            <a:off x="6225874" y="1067976"/>
            <a:ext cx="5667694" cy="776848"/>
          </a:xfrm>
        </p:spPr>
        <p:txBody>
          <a:bodyPr/>
          <a:lstStyle/>
          <a:p>
            <a:r>
              <a:rPr lang="en-US"/>
              <a:t>let </a:t>
            </a:r>
            <a:r>
              <a:rPr lang="en-US" err="1"/>
              <a:t>value_of_pi</a:t>
            </a:r>
            <a:r>
              <a:rPr lang="en-US"/>
              <a:t> = 3.14, </a:t>
            </a:r>
            <a:r>
              <a:rPr lang="en-US" err="1"/>
              <a:t>body_temp</a:t>
            </a:r>
            <a:r>
              <a:rPr lang="en-US"/>
              <a:t> = 98.9;  //initialization optional</a:t>
            </a:r>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243749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6</a:t>
            </a:fld>
            <a:endParaRPr lang="en-US"/>
          </a:p>
        </p:txBody>
      </p:sp>
      <p:sp>
        <p:nvSpPr>
          <p:cNvPr id="3" name="Text Placeholder 2"/>
          <p:cNvSpPr>
            <a:spLocks noGrp="1"/>
          </p:cNvSpPr>
          <p:nvPr>
            <p:ph type="body" sz="half" idx="2"/>
          </p:nvPr>
        </p:nvSpPr>
        <p:spPr>
          <a:xfrm>
            <a:off x="477788" y="908720"/>
            <a:ext cx="11039400" cy="4666456"/>
          </a:xfrm>
        </p:spPr>
        <p:txBody>
          <a:bodyPr anchor="t"/>
          <a:lstStyle/>
          <a:p>
            <a:r>
              <a:rPr lang="en-US" sz="2000" dirty="0"/>
              <a:t>Template literals are enclosed by the back-tick (` `)  </a:t>
            </a:r>
          </a:p>
          <a:p>
            <a:pPr marL="0" indent="0">
              <a:buNone/>
            </a:pPr>
            <a:endParaRPr lang="en-US" sz="2200" dirty="0">
              <a:latin typeface="+mj-lt"/>
              <a:cs typeface="Arial"/>
            </a:endParaRPr>
          </a:p>
          <a:p>
            <a:r>
              <a:rPr lang="en-US" sz="1800" dirty="0">
                <a:latin typeface="+mj-lt"/>
                <a:cs typeface="Arial"/>
              </a:rPr>
              <a:t>Old way :  var name = 'Your name is ' + first + ' ' + last + '.‘</a:t>
            </a:r>
          </a:p>
          <a:p>
            <a:pPr marL="0" indent="0">
              <a:buNone/>
            </a:pPr>
            <a:r>
              <a:rPr lang="en-US" sz="1800" dirty="0">
                <a:latin typeface="+mj-lt"/>
                <a:cs typeface="Arial"/>
              </a:rPr>
              <a:t>       var </a:t>
            </a:r>
            <a:r>
              <a:rPr lang="en-US" sz="1800" dirty="0" err="1">
                <a:latin typeface="+mj-lt"/>
                <a:cs typeface="Arial"/>
              </a:rPr>
              <a:t>url</a:t>
            </a:r>
            <a:r>
              <a:rPr lang="en-US" sz="1800" dirty="0">
                <a:latin typeface="+mj-lt"/>
                <a:cs typeface="Arial"/>
              </a:rPr>
              <a:t> = '</a:t>
            </a:r>
            <a:r>
              <a:rPr lang="en-US" sz="1800" dirty="0">
                <a:latin typeface="+mj-lt"/>
                <a:cs typeface="Arial"/>
                <a:hlinkClick r:id="rId2"/>
              </a:rPr>
              <a:t>http://localhost:3000/api/messages/</a:t>
            </a:r>
            <a:r>
              <a:rPr lang="en-US" sz="1800" dirty="0">
                <a:latin typeface="+mj-lt"/>
                <a:cs typeface="Arial"/>
              </a:rPr>
              <a:t>' + I;
</a:t>
            </a:r>
          </a:p>
          <a:p>
            <a:pPr fontAlgn="base"/>
            <a:r>
              <a:rPr lang="en-US" sz="1800" dirty="0"/>
              <a:t>While in ES6, simply utilize the </a:t>
            </a:r>
            <a:r>
              <a:rPr lang="en-US" sz="1800" dirty="0" err="1"/>
              <a:t>backticks</a:t>
            </a:r>
            <a:r>
              <a:rPr lang="en-US" sz="1800" dirty="0"/>
              <a:t>:</a:t>
            </a:r>
          </a:p>
          <a:p>
            <a:pPr marL="0" indent="0" fontAlgn="base">
              <a:buNone/>
            </a:pPr>
            <a:endParaRPr lang="en-US" sz="1800" dirty="0"/>
          </a:p>
          <a:p>
            <a:r>
              <a:rPr lang="en-US" sz="1800" dirty="0"/>
              <a:t>var </a:t>
            </a:r>
            <a:r>
              <a:rPr lang="en-US" sz="1800" dirty="0" err="1"/>
              <a:t>roadPoem</a:t>
            </a:r>
            <a:r>
              <a:rPr lang="en-US" sz="1800" dirty="0"/>
              <a:t> = `Then took the other, as just as fair $(</a:t>
            </a:r>
            <a:r>
              <a:rPr lang="en-US" sz="1800" dirty="0" err="1">
                <a:cs typeface="Arial"/>
              </a:rPr>
              <a:t>url</a:t>
            </a:r>
            <a:r>
              <a:rPr lang="en-US" sz="1800" dirty="0">
                <a:cs typeface="Arial"/>
              </a:rPr>
              <a:t> </a:t>
            </a:r>
            <a:r>
              <a:rPr lang="en-US" sz="1800" dirty="0"/>
              <a:t>) perhaps the better claim Because it was grassy and wanted wear, `;</a:t>
            </a:r>
          </a:p>
          <a:p>
            <a:endParaRPr lang="en-US" sz="1800" dirty="0">
              <a:latin typeface="Arial"/>
            </a:endParaRPr>
          </a:p>
          <a:p>
            <a:r>
              <a:rPr lang="en-IN" sz="2000" dirty="0">
                <a:hlinkClick r:id="rId3"/>
              </a:rPr>
              <a:t>https://developer.mozilla.org/en-US/docs/Web/JavaScript/Reference/Template_literals</a:t>
            </a:r>
            <a:endParaRPr lang="en-US" sz="2200" dirty="0">
              <a:latin typeface="Arial"/>
            </a:endParaRPr>
          </a:p>
        </p:txBody>
      </p:sp>
      <p:sp>
        <p:nvSpPr>
          <p:cNvPr id="5" name="Title 4"/>
          <p:cNvSpPr>
            <a:spLocks noGrp="1"/>
          </p:cNvSpPr>
          <p:nvPr>
            <p:ph type="title"/>
          </p:nvPr>
        </p:nvSpPr>
        <p:spPr>
          <a:xfrm>
            <a:off x="609600" y="76200"/>
            <a:ext cx="10969625" cy="667249"/>
          </a:xfrm>
        </p:spPr>
        <p:txBody>
          <a:bodyPr/>
          <a:lstStyle/>
          <a:p>
            <a:r>
              <a:rPr lang="en-US"/>
              <a:t>Multiline Strings ( String literals )</a:t>
            </a:r>
            <a:endParaRPr lang="en-IN"/>
          </a:p>
        </p:txBody>
      </p:sp>
    </p:spTree>
    <p:extLst>
      <p:ext uri="{BB962C8B-B14F-4D97-AF65-F5344CB8AC3E}">
        <p14:creationId xmlns:p14="http://schemas.microsoft.com/office/powerpoint/2010/main" val="367648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7</a:t>
            </a:fld>
            <a:endParaRPr lang="en-US"/>
          </a:p>
        </p:txBody>
      </p:sp>
      <p:sp>
        <p:nvSpPr>
          <p:cNvPr id="5" name="Text Placeholder 4"/>
          <p:cNvSpPr>
            <a:spLocks noGrp="1"/>
          </p:cNvSpPr>
          <p:nvPr>
            <p:ph type="body" sz="quarter" idx="13"/>
          </p:nvPr>
        </p:nvSpPr>
        <p:spPr/>
        <p:txBody>
          <a:bodyPr/>
          <a:lstStyle/>
          <a:p>
            <a:r>
              <a:rPr lang="en-US" dirty="0">
                <a:solidFill>
                  <a:srgbClr val="0077AA"/>
                </a:solidFill>
              </a:rPr>
              <a:t>var</a:t>
            </a:r>
            <a:r>
              <a:rPr lang="en-US" dirty="0"/>
              <a:t> a </a:t>
            </a:r>
            <a:r>
              <a:rPr lang="en-US" dirty="0">
                <a:solidFill>
                  <a:srgbClr val="9A6E3A"/>
                </a:solidFill>
              </a:rPr>
              <a:t>=</a:t>
            </a:r>
            <a:r>
              <a:rPr lang="en-US" dirty="0"/>
              <a:t> </a:t>
            </a:r>
            <a:r>
              <a:rPr lang="en-US" dirty="0">
                <a:solidFill>
                  <a:srgbClr val="990055"/>
                </a:solidFill>
              </a:rPr>
              <a:t>5</a:t>
            </a:r>
            <a:r>
              <a:rPr lang="en-US" dirty="0">
                <a:solidFill>
                  <a:srgbClr val="999999"/>
                </a:solidFill>
              </a:rPr>
              <a:t>;</a:t>
            </a:r>
            <a:r>
              <a:rPr lang="en-US" dirty="0"/>
              <a:t> </a:t>
            </a:r>
          </a:p>
          <a:p>
            <a:r>
              <a:rPr lang="en-US" dirty="0">
                <a:solidFill>
                  <a:srgbClr val="0077AA"/>
                </a:solidFill>
              </a:rPr>
              <a:t>var</a:t>
            </a:r>
            <a:r>
              <a:rPr lang="en-US" dirty="0"/>
              <a:t> b </a:t>
            </a:r>
            <a:r>
              <a:rPr lang="en-US" dirty="0">
                <a:solidFill>
                  <a:srgbClr val="9A6E3A"/>
                </a:solidFill>
              </a:rPr>
              <a:t>=</a:t>
            </a:r>
            <a:r>
              <a:rPr lang="en-US" dirty="0"/>
              <a:t> </a:t>
            </a:r>
            <a:r>
              <a:rPr lang="en-US" dirty="0">
                <a:solidFill>
                  <a:srgbClr val="990055"/>
                </a:solidFill>
              </a:rPr>
              <a:t>10</a:t>
            </a:r>
            <a:r>
              <a:rPr lang="en-US" dirty="0">
                <a:solidFill>
                  <a:srgbClr val="999999"/>
                </a:solidFill>
              </a:rPr>
              <a:t>;</a:t>
            </a:r>
            <a:r>
              <a:rPr lang="en-US" dirty="0"/>
              <a:t> </a:t>
            </a:r>
          </a:p>
          <a:p>
            <a:r>
              <a:rPr lang="en-US" dirty="0"/>
              <a:t>console</a:t>
            </a:r>
            <a:r>
              <a:rPr lang="en-US" dirty="0">
                <a:solidFill>
                  <a:srgbClr val="999999"/>
                </a:solidFill>
              </a:rPr>
              <a:t>.</a:t>
            </a:r>
            <a:r>
              <a:rPr lang="en-US" dirty="0">
                <a:solidFill>
                  <a:srgbClr val="DD4A68"/>
                </a:solidFill>
              </a:rPr>
              <a:t>log</a:t>
            </a:r>
            <a:r>
              <a:rPr lang="en-US" dirty="0">
                <a:solidFill>
                  <a:srgbClr val="999999"/>
                </a:solidFill>
              </a:rPr>
              <a:t>(</a:t>
            </a:r>
            <a:r>
              <a:rPr lang="en-US" dirty="0">
                <a:solidFill>
                  <a:srgbClr val="669900"/>
                </a:solidFill>
              </a:rPr>
              <a:t>`Fifteen is </a:t>
            </a:r>
            <a:r>
              <a:rPr lang="en-US" dirty="0">
                <a:solidFill>
                  <a:srgbClr val="999999"/>
                </a:solidFill>
              </a:rPr>
              <a:t>${</a:t>
            </a:r>
            <a:r>
              <a:rPr lang="en-US" dirty="0"/>
              <a:t>a </a:t>
            </a:r>
            <a:r>
              <a:rPr lang="en-US" dirty="0">
                <a:solidFill>
                  <a:srgbClr val="9A6E3A"/>
                </a:solidFill>
              </a:rPr>
              <a:t>+</a:t>
            </a:r>
            <a:r>
              <a:rPr lang="en-US" dirty="0"/>
              <a:t> b</a:t>
            </a:r>
            <a:r>
              <a:rPr lang="en-US" dirty="0">
                <a:solidFill>
                  <a:srgbClr val="999999"/>
                </a:solidFill>
              </a:rPr>
              <a:t>}</a:t>
            </a:r>
            <a:r>
              <a:rPr lang="en-US" dirty="0">
                <a:solidFill>
                  <a:srgbClr val="669900"/>
                </a:solidFill>
              </a:rPr>
              <a:t> and not </a:t>
            </a:r>
            <a:r>
              <a:rPr lang="en-US" dirty="0">
                <a:solidFill>
                  <a:srgbClr val="999999"/>
                </a:solidFill>
              </a:rPr>
              <a:t>${</a:t>
            </a:r>
            <a:r>
              <a:rPr lang="en-US" dirty="0">
                <a:solidFill>
                  <a:srgbClr val="990055"/>
                </a:solidFill>
              </a:rPr>
              <a:t>2</a:t>
            </a:r>
            <a:r>
              <a:rPr lang="en-US" dirty="0"/>
              <a:t> </a:t>
            </a:r>
            <a:r>
              <a:rPr lang="en-US" dirty="0">
                <a:solidFill>
                  <a:srgbClr val="9A6E3A"/>
                </a:solidFill>
              </a:rPr>
              <a:t>*</a:t>
            </a:r>
            <a:r>
              <a:rPr lang="en-US" dirty="0"/>
              <a:t> a </a:t>
            </a:r>
            <a:r>
              <a:rPr lang="en-US" dirty="0">
                <a:solidFill>
                  <a:srgbClr val="9A6E3A"/>
                </a:solidFill>
              </a:rPr>
              <a:t>+</a:t>
            </a:r>
            <a:r>
              <a:rPr lang="en-US" dirty="0"/>
              <a:t> b</a:t>
            </a:r>
            <a:r>
              <a:rPr lang="en-US" dirty="0">
                <a:solidFill>
                  <a:srgbClr val="999999"/>
                </a:solidFill>
              </a:rPr>
              <a:t>}</a:t>
            </a:r>
            <a:r>
              <a:rPr lang="en-US" dirty="0">
                <a:solidFill>
                  <a:srgbClr val="669900"/>
                </a:solidFill>
              </a:rPr>
              <a:t>.`</a:t>
            </a:r>
            <a:r>
              <a:rPr lang="en-US" dirty="0">
                <a:solidFill>
                  <a:srgbClr val="999999"/>
                </a:solidFill>
              </a:rPr>
              <a:t>);</a:t>
            </a:r>
          </a:p>
          <a:p>
            <a:r>
              <a:rPr lang="en-US" dirty="0"/>
              <a:t> </a:t>
            </a:r>
            <a:r>
              <a:rPr lang="en-US" dirty="0">
                <a:solidFill>
                  <a:srgbClr val="708090"/>
                </a:solidFill>
              </a:rPr>
              <a:t>// "Fifteen is 15 and</a:t>
            </a:r>
            <a:r>
              <a:rPr lang="en-US" dirty="0"/>
              <a:t> </a:t>
            </a:r>
            <a:r>
              <a:rPr lang="en-US" dirty="0">
                <a:solidFill>
                  <a:srgbClr val="708090"/>
                </a:solidFill>
              </a:rPr>
              <a:t>// not 20."</a:t>
            </a:r>
            <a:endParaRPr lang="en-US" dirty="0"/>
          </a:p>
        </p:txBody>
      </p:sp>
      <p:sp>
        <p:nvSpPr>
          <p:cNvPr id="6" name="Text Placeholder 5"/>
          <p:cNvSpPr>
            <a:spLocks noGrp="1"/>
          </p:cNvSpPr>
          <p:nvPr>
            <p:ph type="body" sz="quarter" idx="14"/>
          </p:nvPr>
        </p:nvSpPr>
        <p:spPr/>
        <p:txBody>
          <a:bodyPr/>
          <a:lstStyle/>
          <a:p>
            <a:r>
              <a:rPr lang="en-US" dirty="0"/>
              <a:t>Topics to explore:</a:t>
            </a:r>
            <a:endParaRPr lang="en-IN" dirty="0"/>
          </a:p>
          <a:p>
            <a:pPr marL="285750" indent="-285750">
              <a:buFont typeface="Arial" panose="020B0604020202020204" pitchFamily="34" charset="0"/>
              <a:buChar char="•"/>
            </a:pPr>
            <a:r>
              <a:rPr lang="en-IN" dirty="0"/>
              <a:t>Tagged templates</a:t>
            </a:r>
          </a:p>
          <a:p>
            <a:pPr marL="285750" indent="-285750">
              <a:buFont typeface="Arial" panose="020B0604020202020204" pitchFamily="34" charset="0"/>
              <a:buChar char="•"/>
            </a:pPr>
            <a:r>
              <a:rPr lang="en-US" dirty="0"/>
              <a:t>Nesting templates</a:t>
            </a:r>
          </a:p>
          <a:p>
            <a:pPr marL="285750" indent="-285750">
              <a:buFont typeface="Arial" panose="020B0604020202020204" pitchFamily="34" charset="0"/>
              <a:buChar char="•"/>
            </a:pPr>
            <a:r>
              <a:rPr lang="en-US" dirty="0"/>
              <a:t>Raw strings</a:t>
            </a:r>
          </a:p>
          <a:p>
            <a:pPr marL="285750" indent="-285750">
              <a:buFont typeface="Arial" panose="020B0604020202020204" pitchFamily="34" charset="0"/>
              <a:buChar char="•"/>
            </a:pPr>
            <a:r>
              <a:rPr lang="en-US" dirty="0"/>
              <a:t>Tagged templates and escape sequences</a:t>
            </a:r>
            <a:br>
              <a:rPr lang="en-US" dirty="0">
                <a:hlinkClick r:id="rId2"/>
              </a:rPr>
            </a:br>
            <a:endParaRPr lang="en-US" dirty="0"/>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251183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8</a:t>
            </a:fld>
            <a:endParaRPr lang="en-US"/>
          </a:p>
        </p:txBody>
      </p:sp>
      <p:sp>
        <p:nvSpPr>
          <p:cNvPr id="3" name="Text Placeholder 2"/>
          <p:cNvSpPr>
            <a:spLocks noGrp="1"/>
          </p:cNvSpPr>
          <p:nvPr>
            <p:ph type="body" sz="half" idx="2"/>
          </p:nvPr>
        </p:nvSpPr>
        <p:spPr>
          <a:xfrm>
            <a:off x="477788" y="908720"/>
            <a:ext cx="11039400" cy="4666456"/>
          </a:xfrm>
        </p:spPr>
        <p:txBody>
          <a:bodyPr/>
          <a:lstStyle/>
          <a:p>
            <a:r>
              <a:rPr lang="en-US" sz="2000" dirty="0"/>
              <a:t>The two most used data structures in JavaScript are Object and Array. </a:t>
            </a:r>
          </a:p>
          <a:p>
            <a:pPr marL="0" indent="0">
              <a:buNone/>
            </a:pPr>
            <a:endParaRPr lang="en-US" sz="2000" dirty="0"/>
          </a:p>
          <a:p>
            <a:r>
              <a:rPr lang="en-US" sz="2000" i="1" dirty="0"/>
              <a:t>Destructuring assignment</a:t>
            </a:r>
            <a:r>
              <a:rPr lang="en-US" sz="2000" dirty="0"/>
              <a:t> is a special syntax that allows us to “unpack” arrays or objects into a bunch of variables</a:t>
            </a:r>
          </a:p>
          <a:p>
            <a:endParaRPr lang="en-US" sz="2000" dirty="0">
              <a:latin typeface="+mj-lt"/>
            </a:endParaRPr>
          </a:p>
          <a:p>
            <a:r>
              <a:rPr lang="en-US" sz="2000" dirty="0"/>
              <a:t>It’s called “</a:t>
            </a:r>
            <a:r>
              <a:rPr lang="en-US" sz="2000" dirty="0" err="1"/>
              <a:t>destructuring</a:t>
            </a:r>
            <a:r>
              <a:rPr lang="en-US" sz="2000" dirty="0"/>
              <a:t> assignment,” because it “</a:t>
            </a:r>
            <a:r>
              <a:rPr lang="en-US" sz="2000" dirty="0" err="1"/>
              <a:t>destructurizes</a:t>
            </a:r>
            <a:r>
              <a:rPr lang="en-US" sz="2000" dirty="0"/>
              <a:t>” by copying items into variables. </a:t>
            </a:r>
          </a:p>
          <a:p>
            <a:endParaRPr lang="en-US" sz="2000" dirty="0">
              <a:latin typeface="+mj-lt"/>
            </a:endParaRPr>
          </a:p>
          <a:p>
            <a:r>
              <a:rPr lang="en-IN" sz="2000" dirty="0"/>
              <a:t>let </a:t>
            </a:r>
            <a:r>
              <a:rPr lang="en-IN" sz="2000" dirty="0" err="1"/>
              <a:t>arr</a:t>
            </a:r>
            <a:r>
              <a:rPr lang="en-IN" sz="2000" dirty="0"/>
              <a:t> = ["</a:t>
            </a:r>
            <a:r>
              <a:rPr lang="en-IN" sz="2000" dirty="0" err="1"/>
              <a:t>Ilya</a:t>
            </a:r>
            <a:r>
              <a:rPr lang="en-IN" sz="2000" dirty="0"/>
              <a:t>", "Kantor"] </a:t>
            </a:r>
            <a:br>
              <a:rPr lang="en-IN" sz="2000" dirty="0"/>
            </a:br>
            <a:r>
              <a:rPr lang="en-IN" sz="2000" dirty="0"/>
              <a:t>let [</a:t>
            </a:r>
            <a:r>
              <a:rPr lang="en-IN" sz="2000" dirty="0" err="1"/>
              <a:t>firstName</a:t>
            </a:r>
            <a:r>
              <a:rPr lang="en-IN" sz="2000" dirty="0"/>
              <a:t>, surname] = </a:t>
            </a:r>
            <a:r>
              <a:rPr lang="en-IN" sz="2000" dirty="0" err="1"/>
              <a:t>arr</a:t>
            </a:r>
            <a:r>
              <a:rPr lang="en-IN" sz="2000" dirty="0"/>
              <a:t>;</a:t>
            </a:r>
          </a:p>
          <a:p>
            <a:pPr marL="0" indent="0">
              <a:buNone/>
            </a:pPr>
            <a:r>
              <a:rPr lang="en-IN" sz="2000" dirty="0"/>
              <a:t>     console.log(</a:t>
            </a:r>
            <a:r>
              <a:rPr lang="en-IN" sz="2000" dirty="0" err="1"/>
              <a:t>firstName</a:t>
            </a:r>
            <a:r>
              <a:rPr lang="en-IN" sz="2000" dirty="0"/>
              <a:t>); // </a:t>
            </a:r>
            <a:r>
              <a:rPr lang="en-IN" sz="2000" dirty="0" err="1"/>
              <a:t>Ilya</a:t>
            </a:r>
            <a:endParaRPr lang="en-IN" sz="2000" dirty="0"/>
          </a:p>
          <a:p>
            <a:pPr marL="0" indent="0">
              <a:buNone/>
            </a:pPr>
            <a:r>
              <a:rPr lang="en-IN" sz="2000" dirty="0"/>
              <a:t>     console.log (surname); // Kantor</a:t>
            </a:r>
            <a:endParaRPr lang="en-US" sz="2200" dirty="0">
              <a:latin typeface="+mj-lt"/>
            </a:endParaRPr>
          </a:p>
        </p:txBody>
      </p:sp>
      <p:sp>
        <p:nvSpPr>
          <p:cNvPr id="5" name="Title 4"/>
          <p:cNvSpPr>
            <a:spLocks noGrp="1"/>
          </p:cNvSpPr>
          <p:nvPr>
            <p:ph type="title"/>
          </p:nvPr>
        </p:nvSpPr>
        <p:spPr>
          <a:xfrm>
            <a:off x="609600" y="76200"/>
            <a:ext cx="10969625" cy="657225"/>
          </a:xfrm>
        </p:spPr>
        <p:txBody>
          <a:bodyPr/>
          <a:lstStyle/>
          <a:p>
            <a:r>
              <a:rPr lang="en-US"/>
              <a:t>Destructuring assignments</a:t>
            </a:r>
            <a:endParaRPr lang="en-IN"/>
          </a:p>
        </p:txBody>
      </p:sp>
    </p:spTree>
    <p:extLst>
      <p:ext uri="{BB962C8B-B14F-4D97-AF65-F5344CB8AC3E}">
        <p14:creationId xmlns:p14="http://schemas.microsoft.com/office/powerpoint/2010/main" val="201175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CCAF3D-3ACD-40C4-BE0B-BF831521EFAD}" type="slidenum">
              <a:rPr lang="en-US" smtClean="0"/>
              <a:t>9</a:t>
            </a:fld>
            <a:endParaRPr lang="en-US"/>
          </a:p>
        </p:txBody>
      </p:sp>
      <p:sp>
        <p:nvSpPr>
          <p:cNvPr id="3" name="Text Placeholder 2"/>
          <p:cNvSpPr>
            <a:spLocks noGrp="1"/>
          </p:cNvSpPr>
          <p:nvPr>
            <p:ph type="body" sz="half" idx="2"/>
          </p:nvPr>
        </p:nvSpPr>
        <p:spPr>
          <a:xfrm>
            <a:off x="426719" y="3398519"/>
            <a:ext cx="11527156" cy="2116455"/>
          </a:xfrm>
        </p:spPr>
        <p:txBody>
          <a:bodyPr/>
          <a:lstStyle/>
          <a:p>
            <a:r>
              <a:rPr lang="en-US" dirty="0"/>
              <a:t>For more preparation </a:t>
            </a:r>
          </a:p>
          <a:p>
            <a:pPr marL="0" indent="0">
              <a:buNone/>
            </a:pPr>
            <a:r>
              <a:rPr lang="en-IN" dirty="0">
                <a:hlinkClick r:id="rId2"/>
              </a:rPr>
              <a:t>https://developer.mozilla.org/en-US/docs/Web/JavaScript/Reference/Operators/Destructuring_assignment</a:t>
            </a:r>
            <a:endParaRPr lang="en-US" dirty="0"/>
          </a:p>
        </p:txBody>
      </p:sp>
      <p:sp>
        <p:nvSpPr>
          <p:cNvPr id="5" name="Text Placeholder 4"/>
          <p:cNvSpPr>
            <a:spLocks noGrp="1"/>
          </p:cNvSpPr>
          <p:nvPr>
            <p:ph type="body" sz="quarter" idx="13"/>
          </p:nvPr>
        </p:nvSpPr>
        <p:spPr/>
        <p:txBody>
          <a:bodyPr/>
          <a:lstStyle/>
          <a:p>
            <a:r>
              <a:rPr lang="en-IN" dirty="0">
                <a:solidFill>
                  <a:srgbClr val="0077AA"/>
                </a:solidFill>
              </a:rPr>
              <a:t>var</a:t>
            </a:r>
            <a:r>
              <a:rPr lang="en-IN" dirty="0"/>
              <a:t> foo </a:t>
            </a:r>
            <a:r>
              <a:rPr lang="en-IN" dirty="0">
                <a:solidFill>
                  <a:srgbClr val="9A6E3A"/>
                </a:solidFill>
              </a:rPr>
              <a:t>=</a:t>
            </a:r>
            <a:r>
              <a:rPr lang="en-IN" dirty="0"/>
              <a:t> </a:t>
            </a:r>
            <a:r>
              <a:rPr lang="en-IN" dirty="0">
                <a:solidFill>
                  <a:srgbClr val="999999"/>
                </a:solidFill>
              </a:rPr>
              <a:t>[</a:t>
            </a:r>
            <a:r>
              <a:rPr lang="en-IN" dirty="0">
                <a:solidFill>
                  <a:srgbClr val="669900"/>
                </a:solidFill>
              </a:rPr>
              <a:t>'one'</a:t>
            </a:r>
            <a:r>
              <a:rPr lang="en-IN" dirty="0">
                <a:solidFill>
                  <a:srgbClr val="999999"/>
                </a:solidFill>
              </a:rPr>
              <a:t>,</a:t>
            </a:r>
            <a:r>
              <a:rPr lang="en-IN" dirty="0"/>
              <a:t> </a:t>
            </a:r>
            <a:r>
              <a:rPr lang="en-IN" dirty="0">
                <a:solidFill>
                  <a:srgbClr val="669900"/>
                </a:solidFill>
              </a:rPr>
              <a:t>'two'</a:t>
            </a:r>
            <a:r>
              <a:rPr lang="en-IN" dirty="0">
                <a:solidFill>
                  <a:srgbClr val="999999"/>
                </a:solidFill>
              </a:rPr>
              <a:t>,</a:t>
            </a:r>
            <a:r>
              <a:rPr lang="en-IN" dirty="0"/>
              <a:t> </a:t>
            </a:r>
            <a:r>
              <a:rPr lang="en-IN" dirty="0">
                <a:solidFill>
                  <a:srgbClr val="669900"/>
                </a:solidFill>
              </a:rPr>
              <a:t>'three'</a:t>
            </a:r>
            <a:r>
              <a:rPr lang="en-IN" dirty="0">
                <a:solidFill>
                  <a:srgbClr val="999999"/>
                </a:solidFill>
              </a:rPr>
              <a:t>];</a:t>
            </a:r>
            <a:r>
              <a:rPr lang="en-IN" dirty="0"/>
              <a:t> </a:t>
            </a:r>
          </a:p>
          <a:p>
            <a:r>
              <a:rPr lang="en-IN" dirty="0">
                <a:solidFill>
                  <a:srgbClr val="0077AA"/>
                </a:solidFill>
              </a:rPr>
              <a:t>var</a:t>
            </a:r>
            <a:r>
              <a:rPr lang="en-IN" dirty="0"/>
              <a:t> </a:t>
            </a:r>
            <a:r>
              <a:rPr lang="en-IN" dirty="0">
                <a:solidFill>
                  <a:srgbClr val="999999"/>
                </a:solidFill>
              </a:rPr>
              <a:t>[</a:t>
            </a:r>
            <a:r>
              <a:rPr lang="en-IN" dirty="0"/>
              <a:t>red</a:t>
            </a:r>
            <a:r>
              <a:rPr lang="en-IN" dirty="0">
                <a:solidFill>
                  <a:srgbClr val="999999"/>
                </a:solidFill>
              </a:rPr>
              <a:t>,</a:t>
            </a:r>
            <a:r>
              <a:rPr lang="en-IN" dirty="0"/>
              <a:t> yellow</a:t>
            </a:r>
            <a:r>
              <a:rPr lang="en-IN" dirty="0">
                <a:solidFill>
                  <a:srgbClr val="999999"/>
                </a:solidFill>
              </a:rPr>
              <a:t>,</a:t>
            </a:r>
            <a:r>
              <a:rPr lang="en-IN" dirty="0"/>
              <a:t> green</a:t>
            </a:r>
            <a:r>
              <a:rPr lang="en-IN" dirty="0">
                <a:solidFill>
                  <a:srgbClr val="999999"/>
                </a:solidFill>
              </a:rPr>
              <a:t>]</a:t>
            </a:r>
            <a:r>
              <a:rPr lang="en-IN" dirty="0"/>
              <a:t> </a:t>
            </a:r>
            <a:r>
              <a:rPr lang="en-IN" dirty="0">
                <a:solidFill>
                  <a:srgbClr val="9A6E3A"/>
                </a:solidFill>
              </a:rPr>
              <a:t>=</a:t>
            </a:r>
            <a:r>
              <a:rPr lang="en-IN" dirty="0"/>
              <a:t> foo</a:t>
            </a:r>
            <a:r>
              <a:rPr lang="en-IN" dirty="0">
                <a:solidFill>
                  <a:srgbClr val="999999"/>
                </a:solidFill>
              </a:rPr>
              <a:t>;</a:t>
            </a:r>
          </a:p>
          <a:p>
            <a:r>
              <a:rPr lang="en-IN" dirty="0"/>
              <a:t> console</a:t>
            </a:r>
            <a:r>
              <a:rPr lang="en-IN" dirty="0">
                <a:solidFill>
                  <a:srgbClr val="999999"/>
                </a:solidFill>
              </a:rPr>
              <a:t>.</a:t>
            </a:r>
            <a:r>
              <a:rPr lang="en-IN" dirty="0">
                <a:solidFill>
                  <a:srgbClr val="DD4A68"/>
                </a:solidFill>
              </a:rPr>
              <a:t>log</a:t>
            </a:r>
            <a:r>
              <a:rPr lang="en-IN" dirty="0">
                <a:solidFill>
                  <a:srgbClr val="999999"/>
                </a:solidFill>
              </a:rPr>
              <a:t>(</a:t>
            </a:r>
            <a:r>
              <a:rPr lang="en-IN" dirty="0"/>
              <a:t>red</a:t>
            </a:r>
            <a:r>
              <a:rPr lang="en-IN" dirty="0">
                <a:solidFill>
                  <a:srgbClr val="999999"/>
                </a:solidFill>
              </a:rPr>
              <a:t>);</a:t>
            </a:r>
            <a:r>
              <a:rPr lang="en-IN" dirty="0"/>
              <a:t> </a:t>
            </a:r>
            <a:r>
              <a:rPr lang="en-IN" dirty="0">
                <a:solidFill>
                  <a:srgbClr val="708090"/>
                </a:solidFill>
              </a:rPr>
              <a:t>// "one"</a:t>
            </a:r>
            <a:r>
              <a:rPr lang="en-IN" dirty="0"/>
              <a:t> console</a:t>
            </a:r>
            <a:r>
              <a:rPr lang="en-IN" dirty="0">
                <a:solidFill>
                  <a:srgbClr val="999999"/>
                </a:solidFill>
              </a:rPr>
              <a:t>.</a:t>
            </a:r>
            <a:r>
              <a:rPr lang="en-IN" dirty="0">
                <a:solidFill>
                  <a:srgbClr val="DD4A68"/>
                </a:solidFill>
              </a:rPr>
              <a:t>log</a:t>
            </a:r>
            <a:r>
              <a:rPr lang="en-IN" dirty="0">
                <a:solidFill>
                  <a:srgbClr val="999999"/>
                </a:solidFill>
              </a:rPr>
              <a:t>(</a:t>
            </a:r>
            <a:r>
              <a:rPr lang="en-IN" dirty="0"/>
              <a:t>yellow</a:t>
            </a:r>
            <a:r>
              <a:rPr lang="en-IN" dirty="0">
                <a:solidFill>
                  <a:srgbClr val="999999"/>
                </a:solidFill>
              </a:rPr>
              <a:t>);</a:t>
            </a:r>
            <a:r>
              <a:rPr lang="en-IN" dirty="0"/>
              <a:t> </a:t>
            </a:r>
            <a:r>
              <a:rPr lang="en-IN" dirty="0">
                <a:solidFill>
                  <a:srgbClr val="708090"/>
                </a:solidFill>
              </a:rPr>
              <a:t>// "two"</a:t>
            </a:r>
            <a:r>
              <a:rPr lang="en-IN" dirty="0"/>
              <a:t> console</a:t>
            </a:r>
            <a:r>
              <a:rPr lang="en-IN" dirty="0">
                <a:solidFill>
                  <a:srgbClr val="999999"/>
                </a:solidFill>
              </a:rPr>
              <a:t>.</a:t>
            </a:r>
            <a:r>
              <a:rPr lang="en-IN" dirty="0">
                <a:solidFill>
                  <a:srgbClr val="DD4A68"/>
                </a:solidFill>
              </a:rPr>
              <a:t>log</a:t>
            </a:r>
            <a:r>
              <a:rPr lang="en-IN" dirty="0">
                <a:solidFill>
                  <a:srgbClr val="999999"/>
                </a:solidFill>
              </a:rPr>
              <a:t>(</a:t>
            </a:r>
            <a:r>
              <a:rPr lang="en-IN" dirty="0"/>
              <a:t>green</a:t>
            </a:r>
            <a:r>
              <a:rPr lang="en-IN" dirty="0">
                <a:solidFill>
                  <a:srgbClr val="999999"/>
                </a:solidFill>
              </a:rPr>
              <a:t>);</a:t>
            </a:r>
            <a:r>
              <a:rPr lang="en-IN" dirty="0"/>
              <a:t> </a:t>
            </a:r>
            <a:r>
              <a:rPr lang="en-IN" dirty="0">
                <a:solidFill>
                  <a:srgbClr val="708090"/>
                </a:solidFill>
              </a:rPr>
              <a:t>// "three"</a:t>
            </a:r>
            <a:endParaRPr lang="en-US" dirty="0"/>
          </a:p>
        </p:txBody>
      </p:sp>
      <p:sp>
        <p:nvSpPr>
          <p:cNvPr id="6" name="Text Placeholder 5"/>
          <p:cNvSpPr>
            <a:spLocks noGrp="1"/>
          </p:cNvSpPr>
          <p:nvPr>
            <p:ph type="body" sz="quarter" idx="14"/>
          </p:nvPr>
        </p:nvSpPr>
        <p:spPr/>
        <p:txBody>
          <a:bodyPr/>
          <a:lstStyle/>
          <a:p>
            <a:r>
              <a:rPr lang="en-IN" dirty="0">
                <a:solidFill>
                  <a:srgbClr val="0077AA"/>
                </a:solidFill>
              </a:rPr>
              <a:t>var</a:t>
            </a:r>
            <a:r>
              <a:rPr lang="en-IN" dirty="0"/>
              <a:t> o </a:t>
            </a:r>
            <a:r>
              <a:rPr lang="en-IN" dirty="0">
                <a:solidFill>
                  <a:srgbClr val="9A6E3A"/>
                </a:solidFill>
              </a:rPr>
              <a:t>=</a:t>
            </a:r>
            <a:r>
              <a:rPr lang="en-IN" dirty="0"/>
              <a:t> </a:t>
            </a:r>
            <a:r>
              <a:rPr lang="en-IN" dirty="0">
                <a:solidFill>
                  <a:srgbClr val="999999"/>
                </a:solidFill>
              </a:rPr>
              <a:t>{</a:t>
            </a:r>
            <a:r>
              <a:rPr lang="en-IN" dirty="0"/>
              <a:t>p</a:t>
            </a:r>
            <a:r>
              <a:rPr lang="en-IN" dirty="0">
                <a:solidFill>
                  <a:srgbClr val="999999"/>
                </a:solidFill>
              </a:rPr>
              <a:t>:</a:t>
            </a:r>
            <a:r>
              <a:rPr lang="en-IN" dirty="0"/>
              <a:t> </a:t>
            </a:r>
            <a:r>
              <a:rPr lang="en-IN" dirty="0">
                <a:solidFill>
                  <a:srgbClr val="990055"/>
                </a:solidFill>
              </a:rPr>
              <a:t>42</a:t>
            </a:r>
            <a:r>
              <a:rPr lang="en-IN" dirty="0">
                <a:solidFill>
                  <a:srgbClr val="999999"/>
                </a:solidFill>
              </a:rPr>
              <a:t>,</a:t>
            </a:r>
            <a:r>
              <a:rPr lang="en-IN" dirty="0"/>
              <a:t> q</a:t>
            </a:r>
            <a:r>
              <a:rPr lang="en-IN" dirty="0">
                <a:solidFill>
                  <a:srgbClr val="999999"/>
                </a:solidFill>
              </a:rPr>
              <a:t>:</a:t>
            </a:r>
            <a:r>
              <a:rPr lang="en-IN" dirty="0"/>
              <a:t> </a:t>
            </a:r>
            <a:r>
              <a:rPr lang="en-IN" dirty="0">
                <a:solidFill>
                  <a:srgbClr val="990055"/>
                </a:solidFill>
              </a:rPr>
              <a:t>true</a:t>
            </a:r>
            <a:r>
              <a:rPr lang="en-IN" dirty="0">
                <a:solidFill>
                  <a:srgbClr val="999999"/>
                </a:solidFill>
              </a:rPr>
              <a:t>};</a:t>
            </a:r>
            <a:r>
              <a:rPr lang="en-IN" dirty="0"/>
              <a:t> </a:t>
            </a:r>
          </a:p>
          <a:p>
            <a:r>
              <a:rPr lang="en-IN" dirty="0">
                <a:solidFill>
                  <a:srgbClr val="0077AA"/>
                </a:solidFill>
              </a:rPr>
              <a:t>var</a:t>
            </a:r>
            <a:r>
              <a:rPr lang="en-IN" dirty="0"/>
              <a:t> </a:t>
            </a:r>
            <a:r>
              <a:rPr lang="en-IN" dirty="0">
                <a:solidFill>
                  <a:srgbClr val="999999"/>
                </a:solidFill>
              </a:rPr>
              <a:t>{</a:t>
            </a:r>
            <a:r>
              <a:rPr lang="en-IN" dirty="0"/>
              <a:t>p</a:t>
            </a:r>
            <a:r>
              <a:rPr lang="en-IN" dirty="0">
                <a:solidFill>
                  <a:srgbClr val="999999"/>
                </a:solidFill>
              </a:rPr>
              <a:t>,</a:t>
            </a:r>
            <a:r>
              <a:rPr lang="en-IN" dirty="0"/>
              <a:t> q</a:t>
            </a:r>
            <a:r>
              <a:rPr lang="en-IN" dirty="0">
                <a:solidFill>
                  <a:srgbClr val="999999"/>
                </a:solidFill>
              </a:rPr>
              <a:t>}</a:t>
            </a:r>
            <a:r>
              <a:rPr lang="en-IN" dirty="0"/>
              <a:t> </a:t>
            </a:r>
            <a:r>
              <a:rPr lang="en-IN" dirty="0">
                <a:solidFill>
                  <a:srgbClr val="9A6E3A"/>
                </a:solidFill>
              </a:rPr>
              <a:t>=</a:t>
            </a:r>
            <a:r>
              <a:rPr lang="en-IN" dirty="0"/>
              <a:t> o</a:t>
            </a:r>
            <a:r>
              <a:rPr lang="en-IN" dirty="0">
                <a:solidFill>
                  <a:srgbClr val="999999"/>
                </a:solidFill>
              </a:rPr>
              <a:t>;</a:t>
            </a:r>
            <a:r>
              <a:rPr lang="en-IN" dirty="0"/>
              <a:t> console</a:t>
            </a:r>
            <a:r>
              <a:rPr lang="en-IN" dirty="0">
                <a:solidFill>
                  <a:srgbClr val="999999"/>
                </a:solidFill>
              </a:rPr>
              <a:t>.</a:t>
            </a:r>
            <a:r>
              <a:rPr lang="en-IN" dirty="0">
                <a:solidFill>
                  <a:srgbClr val="DD4A68"/>
                </a:solidFill>
              </a:rPr>
              <a:t>log</a:t>
            </a:r>
            <a:r>
              <a:rPr lang="en-IN" dirty="0">
                <a:solidFill>
                  <a:srgbClr val="999999"/>
                </a:solidFill>
              </a:rPr>
              <a:t>(</a:t>
            </a:r>
            <a:r>
              <a:rPr lang="en-IN" dirty="0"/>
              <a:t>p</a:t>
            </a:r>
            <a:r>
              <a:rPr lang="en-IN" dirty="0">
                <a:solidFill>
                  <a:srgbClr val="999999"/>
                </a:solidFill>
              </a:rPr>
              <a:t>);</a:t>
            </a:r>
            <a:r>
              <a:rPr lang="en-IN" dirty="0"/>
              <a:t> </a:t>
            </a:r>
            <a:r>
              <a:rPr lang="en-IN" dirty="0">
                <a:solidFill>
                  <a:srgbClr val="708090"/>
                </a:solidFill>
              </a:rPr>
              <a:t>// 42</a:t>
            </a:r>
            <a:r>
              <a:rPr lang="en-IN" dirty="0"/>
              <a:t> </a:t>
            </a:r>
          </a:p>
          <a:p>
            <a:r>
              <a:rPr lang="en-IN" dirty="0"/>
              <a:t>console</a:t>
            </a:r>
            <a:r>
              <a:rPr lang="en-IN" dirty="0">
                <a:solidFill>
                  <a:srgbClr val="999999"/>
                </a:solidFill>
              </a:rPr>
              <a:t>.</a:t>
            </a:r>
            <a:r>
              <a:rPr lang="en-IN" dirty="0">
                <a:solidFill>
                  <a:srgbClr val="DD4A68"/>
                </a:solidFill>
              </a:rPr>
              <a:t>log</a:t>
            </a:r>
            <a:r>
              <a:rPr lang="en-IN" dirty="0">
                <a:solidFill>
                  <a:srgbClr val="999999"/>
                </a:solidFill>
              </a:rPr>
              <a:t>(</a:t>
            </a:r>
            <a:r>
              <a:rPr lang="en-IN" dirty="0"/>
              <a:t>q</a:t>
            </a:r>
            <a:r>
              <a:rPr lang="en-IN" dirty="0">
                <a:solidFill>
                  <a:srgbClr val="999999"/>
                </a:solidFill>
              </a:rPr>
              <a:t>);</a:t>
            </a:r>
            <a:r>
              <a:rPr lang="en-IN" dirty="0"/>
              <a:t> </a:t>
            </a:r>
            <a:r>
              <a:rPr lang="en-IN" dirty="0">
                <a:solidFill>
                  <a:srgbClr val="708090"/>
                </a:solidFill>
              </a:rPr>
              <a:t>// true</a:t>
            </a:r>
            <a:endParaRPr lang="en-US" dirty="0"/>
          </a:p>
        </p:txBody>
      </p:sp>
      <p:sp>
        <p:nvSpPr>
          <p:cNvPr id="4" name="Title 3"/>
          <p:cNvSpPr>
            <a:spLocks noGrp="1"/>
          </p:cNvSpPr>
          <p:nvPr>
            <p:ph type="ctrTitle"/>
          </p:nvPr>
        </p:nvSpPr>
        <p:spPr/>
        <p:txBody>
          <a:bodyPr/>
          <a:lstStyle/>
          <a:p>
            <a:r>
              <a:rPr lang="en-US">
                <a:latin typeface="+mn-lt"/>
              </a:rPr>
              <a:t>Example</a:t>
            </a:r>
            <a:endParaRPr lang="en-IN">
              <a:latin typeface="+mn-lt"/>
            </a:endParaRPr>
          </a:p>
        </p:txBody>
      </p:sp>
    </p:spTree>
    <p:extLst>
      <p:ext uri="{BB962C8B-B14F-4D97-AF65-F5344CB8AC3E}">
        <p14:creationId xmlns:p14="http://schemas.microsoft.com/office/powerpoint/2010/main" val="3009337054"/>
      </p:ext>
    </p:extLst>
  </p:cSld>
  <p:clrMapOvr>
    <a:masterClrMapping/>
  </p:clrMapOvr>
</p:sld>
</file>

<file path=ppt/theme/theme1.xml><?xml version="1.0" encoding="utf-8"?>
<a:theme xmlns:a="http://schemas.openxmlformats.org/drawingml/2006/main" name="Corporate-PPT-Template-05-07-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F3EC0D64983143B13D3EF62EBDE137" ma:contentTypeVersion="10" ma:contentTypeDescription="Create a new document." ma:contentTypeScope="" ma:versionID="81123a9cc640b480f320d9f8c9132cd6">
  <xsd:schema xmlns:xsd="http://www.w3.org/2001/XMLSchema" xmlns:xs="http://www.w3.org/2001/XMLSchema" xmlns:p="http://schemas.microsoft.com/office/2006/metadata/properties" xmlns:ns2="5cbc3886-5613-48cf-acde-a4ca240c0950" xmlns:ns3="366c1fae-bc79-41c2-9ddb-1f3b1f9b8335" targetNamespace="http://schemas.microsoft.com/office/2006/metadata/properties" ma:root="true" ma:fieldsID="10eb112618f54f9bb27cf47b74042ccc" ns2:_="" ns3:_="">
    <xsd:import namespace="5cbc3886-5613-48cf-acde-a4ca240c0950"/>
    <xsd:import namespace="366c1fae-bc79-41c2-9ddb-1f3b1f9b833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bc3886-5613-48cf-acde-a4ca240c09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6c1fae-bc79-41c2-9ddb-1f3b1f9b833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FC0EC0-CBA5-4F33-AACF-5EE3B6DA7E9B}">
  <ds:schemaRefs>
    <ds:schemaRef ds:uri="366c1fae-bc79-41c2-9ddb-1f3b1f9b8335"/>
    <ds:schemaRef ds:uri="5cbc3886-5613-48cf-acde-a4ca240c09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81507F-1803-428A-94AB-C8346BD18494}">
  <ds:schemaRefs>
    <ds:schemaRef ds:uri="http://schemas.microsoft.com/sharepoint/v3/contenttype/forms"/>
  </ds:schemaRefs>
</ds:datastoreItem>
</file>

<file path=customXml/itemProps3.xml><?xml version="1.0" encoding="utf-8"?>
<ds:datastoreItem xmlns:ds="http://schemas.openxmlformats.org/officeDocument/2006/customXml" ds:itemID="{81AB13F7-E0B5-4539-B083-8F0744317016}">
  <ds:schemaRefs>
    <ds:schemaRef ds:uri="68903699-170f-417d-918d-d240f972e975"/>
    <ds:schemaRef ds:uri="f5a3efda-ceb5-496b-987c-233d9890073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Corporate-PPT-Template-05-07-16</Template>
  <TotalTime>170</TotalTime>
  <Words>1369</Words>
  <Application>Microsoft Office PowerPoint</Application>
  <PresentationFormat>Custom</PresentationFormat>
  <Paragraphs>377</Paragraphs>
  <Slides>25</Slides>
  <Notes>0</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Corporate-PPT-Template-05-07-16</vt:lpstr>
      <vt:lpstr>Custom Design</vt:lpstr>
      <vt:lpstr>1_Custom Design</vt:lpstr>
      <vt:lpstr>2_Custom Design</vt:lpstr>
      <vt:lpstr>PowerPoint Presentation</vt:lpstr>
      <vt:lpstr>Agenda</vt:lpstr>
      <vt:lpstr>What is ES6 ?</vt:lpstr>
      <vt:lpstr>Let and const</vt:lpstr>
      <vt:lpstr>Example</vt:lpstr>
      <vt:lpstr>Multiline Strings ( String literals )</vt:lpstr>
      <vt:lpstr>Example</vt:lpstr>
      <vt:lpstr>Destructuring assignments</vt:lpstr>
      <vt:lpstr>Example</vt:lpstr>
      <vt:lpstr>Rest parameters and spread Operator</vt:lpstr>
      <vt:lpstr>Rest parameters and spread Operator</vt:lpstr>
      <vt:lpstr>Summary</vt:lpstr>
      <vt:lpstr>Classes</vt:lpstr>
      <vt:lpstr>Example</vt:lpstr>
      <vt:lpstr>Enhanced object litrals</vt:lpstr>
      <vt:lpstr>Example</vt:lpstr>
      <vt:lpstr>Modules</vt:lpstr>
      <vt:lpstr>Example</vt:lpstr>
      <vt:lpstr>Set, WeakSet, Map, WeakMap</vt:lpstr>
      <vt:lpstr>Set, WeakSet, Map, WeakMap</vt:lpstr>
      <vt:lpstr>Set, WeakSet, Map, WeakMap</vt:lpstr>
      <vt:lpstr>Example</vt:lpstr>
      <vt:lpstr>Arrow functions</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Tmpl Presentation v1.0</dc:subject>
  <dc:creator>Process Excellence Team</dc:creator>
  <cp:lastModifiedBy>Abhay Ramdas Udgire</cp:lastModifiedBy>
  <cp:revision>53</cp:revision>
  <dcterms:created xsi:type="dcterms:W3CDTF">2016-07-06T14:54:28Z</dcterms:created>
  <dcterms:modified xsi:type="dcterms:W3CDTF">2019-09-11T08:35:36Z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0x0101008CF3EC0D64983143B13D3EF62EBDE137</vt:lpwstr>
  </property>
</Properties>
</file>