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7" r:id="rId4"/>
    <p:sldId id="257" r:id="rId5"/>
    <p:sldId id="270" r:id="rId6"/>
    <p:sldId id="271" r:id="rId7"/>
    <p:sldId id="265" r:id="rId8"/>
    <p:sldId id="260" r:id="rId9"/>
    <p:sldId id="268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0180B3-0351-4A37-B3FF-0978B5A5F3DF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C4D90B-0B78-4F00-A6C6-9D7A7222F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709"/>
            <a:ext cx="3276600" cy="762000"/>
          </a:xfrm>
        </p:spPr>
        <p:txBody>
          <a:bodyPr/>
          <a:lstStyle/>
          <a:p>
            <a:r>
              <a:rPr lang="en-US" sz="4000" dirty="0" smtClean="0"/>
              <a:t>Functions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838200"/>
            <a:ext cx="8153400" cy="5715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A function </a:t>
            </a:r>
            <a:r>
              <a:rPr lang="en-US" sz="2200" dirty="0">
                <a:solidFill>
                  <a:schemeClr val="tx1"/>
                </a:solidFill>
              </a:rPr>
              <a:t>allows you to define a block of code, give it a name and then execute </a:t>
            </a:r>
            <a:r>
              <a:rPr lang="en-US" sz="2200" dirty="0" err="1" smtClean="0">
                <a:solidFill>
                  <a:schemeClr val="tx1"/>
                </a:solidFill>
              </a:rPr>
              <a:t>it.It</a:t>
            </a:r>
            <a:r>
              <a:rPr lang="en-US" sz="2200" dirty="0">
                <a:solidFill>
                  <a:schemeClr val="tx1"/>
                </a:solidFill>
              </a:rPr>
              <a:t> can be defined using </a:t>
            </a:r>
            <a:r>
              <a:rPr lang="en-US" sz="2200" b="1" dirty="0">
                <a:solidFill>
                  <a:schemeClr val="tx1"/>
                </a:solidFill>
              </a:rPr>
              <a:t>function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smtClean="0">
                <a:solidFill>
                  <a:schemeClr val="tx1"/>
                </a:solidFill>
              </a:rPr>
              <a:t>keyword.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algn="l"/>
            <a:r>
              <a:rPr lang="en-US" sz="2100" dirty="0" smtClean="0">
                <a:solidFill>
                  <a:schemeClr val="tx1"/>
                </a:solidFill>
              </a:rPr>
              <a:t>			</a:t>
            </a:r>
            <a:r>
              <a:rPr lang="en-US" sz="2600" b="1" dirty="0" smtClean="0">
                <a:solidFill>
                  <a:schemeClr val="tx1"/>
                </a:solidFill>
              </a:rPr>
              <a:t>Syntax:</a:t>
            </a:r>
          </a:p>
          <a:p>
            <a:pPr algn="l"/>
            <a:endParaRPr lang="en-US" sz="2100" dirty="0" smtClean="0">
              <a:solidFill>
                <a:schemeClr val="tx1"/>
              </a:solidFill>
            </a:endParaRPr>
          </a:p>
          <a:p>
            <a:pPr lvl="5" algn="l"/>
            <a:r>
              <a:rPr lang="en-US" sz="2200" b="1" dirty="0"/>
              <a:t>//defining a function </a:t>
            </a:r>
          </a:p>
          <a:p>
            <a:pPr lvl="5" algn="l"/>
            <a:r>
              <a:rPr lang="en-US" sz="2200" b="1" dirty="0"/>
              <a:t>function &lt;function-name&gt;() </a:t>
            </a:r>
            <a:r>
              <a:rPr lang="en-US" sz="2200" b="1" dirty="0" smtClean="0"/>
              <a:t>{</a:t>
            </a:r>
            <a:endParaRPr lang="en-US" sz="2200" b="1" dirty="0"/>
          </a:p>
          <a:p>
            <a:pPr lvl="5" algn="l"/>
            <a:r>
              <a:rPr lang="en-US" sz="2200" b="1" dirty="0" smtClean="0"/>
              <a:t>       // </a:t>
            </a:r>
            <a:r>
              <a:rPr lang="en-US" sz="2200" b="1" dirty="0"/>
              <a:t>code to be executed </a:t>
            </a:r>
          </a:p>
          <a:p>
            <a:pPr lvl="5" algn="l"/>
            <a:r>
              <a:rPr lang="en-US" sz="2200" b="1" dirty="0"/>
              <a:t>}; //calling a function &lt;function-name&gt;();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Lexical </a:t>
            </a:r>
            <a:r>
              <a:rPr lang="en-US" b="1" dirty="0" smtClean="0"/>
              <a:t>Scope :- </a:t>
            </a:r>
            <a:r>
              <a:rPr lang="en-US" sz="1700" dirty="0"/>
              <a:t>When a function within another function, the inner function has access to the scope in the outer function, this is called Lexical Scope — also referred to as Static </a:t>
            </a:r>
            <a:r>
              <a:rPr lang="en-US" sz="1700" dirty="0" smtClean="0"/>
              <a:t>Scope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000" dirty="0" smtClean="0"/>
              <a:t>Function SocialMedia() {</a:t>
            </a:r>
          </a:p>
          <a:p>
            <a:pPr marL="0" indent="0">
              <a:buNone/>
            </a:pPr>
            <a:r>
              <a:rPr lang="en-US" sz="2000" dirty="0" smtClean="0"/>
              <a:t>	Var channel =‘facebook’;</a:t>
            </a:r>
          </a:p>
          <a:p>
            <a:pPr marL="0" indent="0">
              <a:buNone/>
            </a:pPr>
            <a:r>
              <a:rPr lang="en-US" sz="2000" dirty="0" smtClean="0"/>
              <a:t>	Function platform() {</a:t>
            </a:r>
          </a:p>
          <a:p>
            <a:pPr marL="0" indent="0">
              <a:buNone/>
            </a:pPr>
            <a:r>
              <a:rPr lang="en-US" sz="2000" dirty="0" smtClean="0"/>
              <a:t>	//Channel is assessable here.</a:t>
            </a:r>
          </a:p>
          <a:p>
            <a:pPr marL="0" indent="0">
              <a:buNone/>
            </a:pPr>
            <a:r>
              <a:rPr lang="en-US" sz="2000" dirty="0" smtClean="0"/>
              <a:t>	function </a:t>
            </a:r>
            <a:r>
              <a:rPr lang="en-US" sz="2000" dirty="0"/>
              <a:t>comments() {</a:t>
            </a:r>
          </a:p>
          <a:p>
            <a:pPr marL="0" indent="0">
              <a:buNone/>
            </a:pPr>
            <a:r>
              <a:rPr lang="en-US" sz="2000" dirty="0" smtClean="0"/>
              <a:t>	// </a:t>
            </a:r>
            <a:r>
              <a:rPr lang="en-US" sz="2000" dirty="0"/>
              <a:t>Innermost level of the scope chain</a:t>
            </a:r>
          </a:p>
          <a:p>
            <a:pPr marL="0" indent="0">
              <a:buNone/>
            </a:pPr>
            <a:r>
              <a:rPr lang="en-US" sz="2000" dirty="0" smtClean="0"/>
              <a:t>	// </a:t>
            </a:r>
            <a:r>
              <a:rPr lang="en-US" sz="2000" dirty="0"/>
              <a:t>channel is also </a:t>
            </a:r>
            <a:r>
              <a:rPr lang="en-US" sz="2000" dirty="0" smtClean="0"/>
              <a:t>accessible </a:t>
            </a:r>
            <a:r>
              <a:rPr lang="en-US" sz="2000" dirty="0"/>
              <a:t>here</a:t>
            </a:r>
          </a:p>
          <a:p>
            <a:pPr marL="0" indent="0">
              <a:buNone/>
            </a:pPr>
            <a:r>
              <a:rPr lang="en-US" sz="2000" dirty="0" smtClean="0"/>
              <a:t>	var </a:t>
            </a:r>
            <a:r>
              <a:rPr lang="en-US" sz="2000" dirty="0"/>
              <a:t>comments = 'Learning Scopes</a:t>
            </a:r>
            <a:r>
              <a:rPr lang="en-US" sz="2000" dirty="0" smtClean="0"/>
              <a:t>';</a:t>
            </a:r>
          </a:p>
          <a:p>
            <a:pPr marL="0" indent="0">
              <a:buNone/>
            </a:pPr>
            <a:r>
              <a:rPr lang="en-US" sz="2000" dirty="0" smtClean="0"/>
              <a:t>	    }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531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b="1" dirty="0"/>
              <a:t>Block Scope </a:t>
            </a:r>
            <a:r>
              <a:rPr lang="en-US" sz="1800" b="1" dirty="0"/>
              <a:t>:-</a:t>
            </a:r>
            <a:r>
              <a:rPr lang="en-US" b="1" dirty="0"/>
              <a:t> </a:t>
            </a:r>
            <a:r>
              <a:rPr lang="en-US" sz="1600" dirty="0"/>
              <a:t>Block statements like if and switch conditions or for and while loops and {} unlike functions, don't create a new scope. Variables defined inside of a block statement will remain in the scope they were already in.</a:t>
            </a:r>
          </a:p>
          <a:p>
            <a:endParaRPr lang="en-US" b="1" dirty="0"/>
          </a:p>
          <a:p>
            <a:pPr marL="400050" lvl="1" indent="0">
              <a:buNone/>
            </a:pPr>
            <a:r>
              <a:rPr lang="en-US" sz="2000" dirty="0"/>
              <a:t>let name = 'cat';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let name = 'Dog';</a:t>
            </a:r>
          </a:p>
          <a:p>
            <a:pPr marL="400050" lvl="1" indent="0">
              <a:buNone/>
            </a:pPr>
            <a:r>
              <a:rPr lang="en-US" sz="2000" dirty="0"/>
              <a:t>console.log(name); //Dog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/>
              <a:t>console.log(name); //Cat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Types of function.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endParaRPr lang="en-US" b="1" dirty="0"/>
          </a:p>
          <a:p>
            <a:r>
              <a:rPr lang="en-US" sz="2600" b="1" dirty="0">
                <a:solidFill>
                  <a:schemeClr val="tx1"/>
                </a:solidFill>
              </a:rPr>
              <a:t>Nested Functions </a:t>
            </a:r>
            <a:r>
              <a:rPr lang="en-US" sz="2300" b="1" dirty="0">
                <a:solidFill>
                  <a:schemeClr val="tx1"/>
                </a:solidFill>
              </a:rPr>
              <a:t>:- </a:t>
            </a:r>
            <a:r>
              <a:rPr lang="en-US" sz="2300" dirty="0">
                <a:solidFill>
                  <a:schemeClr val="tx1"/>
                </a:solidFill>
              </a:rPr>
              <a:t>These nested functions are in the scope of outer function. Inner function can access variables and parameters of outer function. However, outer function cannot access variables defined inside inner functions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Nested Functions Example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971550" lvl="3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function ShowMessage(</a:t>
            </a:r>
            <a:r>
              <a:rPr lang="en-US" sz="2600" dirty="0" err="1">
                <a:solidFill>
                  <a:schemeClr val="tx1"/>
                </a:solidFill>
              </a:rPr>
              <a:t>firstName</a:t>
            </a:r>
            <a:r>
              <a:rPr lang="en-US" sz="2600" dirty="0">
                <a:solidFill>
                  <a:schemeClr val="tx1"/>
                </a:solidFill>
              </a:rPr>
              <a:t>) {</a:t>
            </a:r>
          </a:p>
          <a:p>
            <a:pPr marL="971550" lvl="3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	function </a:t>
            </a:r>
            <a:r>
              <a:rPr lang="en-US" sz="2600" dirty="0" smtClean="0">
                <a:solidFill>
                  <a:schemeClr val="tx1"/>
                </a:solidFill>
              </a:rPr>
              <a:t>SayHello()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 marL="971550" lvl="3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	alert("Hello " + firstName);</a:t>
            </a:r>
          </a:p>
          <a:p>
            <a:pPr marL="971550" lvl="3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} return SayHello(); </a:t>
            </a:r>
          </a:p>
          <a:p>
            <a:pPr marL="971550" lvl="3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}</a:t>
            </a:r>
          </a:p>
          <a:p>
            <a:pPr marL="971550" lvl="3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ShowMessage("Steve</a:t>
            </a:r>
            <a:r>
              <a:rPr lang="en-US" sz="2600" dirty="0" smtClean="0">
                <a:solidFill>
                  <a:schemeClr val="tx1"/>
                </a:solidFill>
              </a:rPr>
              <a:t>"</a:t>
            </a:r>
            <a:r>
              <a:rPr lang="en-US" sz="1800" dirty="0" smtClean="0">
                <a:solidFill>
                  <a:schemeClr val="tx1"/>
                </a:solidFill>
              </a:rPr>
              <a:t>);</a:t>
            </a:r>
          </a:p>
          <a:p>
            <a:pPr marL="971550" lvl="3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 Expression</a:t>
            </a:r>
            <a:r>
              <a:rPr lang="en-US" sz="19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JavaScript allows us to assign a function to a variable and then use that variable as a function. It is called function expression.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Function </a:t>
            </a:r>
            <a:r>
              <a:rPr lang="en-US" sz="2000" b="1" dirty="0">
                <a:solidFill>
                  <a:schemeClr val="tx1"/>
                </a:solidFill>
              </a:rPr>
              <a:t>Expression example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	var add = function sum(val1, val2</a:t>
            </a:r>
            <a:r>
              <a:rPr lang="en-US" sz="1800" dirty="0" smtClean="0">
                <a:solidFill>
                  <a:schemeClr val="tx1"/>
                </a:solidFill>
              </a:rPr>
              <a:t>)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{ </a:t>
            </a: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return val1 + val2;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};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var result1 = add(10,20);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var result2 = sum(10,20); // not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5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229600" cy="6629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Anonymous Function </a:t>
            </a:r>
            <a:r>
              <a:rPr lang="en-US" sz="1400" dirty="0"/>
              <a:t>: - </a:t>
            </a:r>
            <a:r>
              <a:rPr lang="en-US" sz="1900" dirty="0">
                <a:solidFill>
                  <a:schemeClr val="tx1"/>
                </a:solidFill>
              </a:rPr>
              <a:t>Anonymous function is useful in passing callback function, creating closure or Immediately invoked function expression.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Anonymous </a:t>
            </a:r>
            <a:r>
              <a:rPr lang="en-US" sz="2400" b="1" dirty="0" smtClean="0">
                <a:solidFill>
                  <a:schemeClr val="tx1"/>
                </a:solidFill>
              </a:rPr>
              <a:t> Function example </a:t>
            </a:r>
            <a:r>
              <a:rPr lang="en-US" sz="1800" dirty="0">
                <a:solidFill>
                  <a:schemeClr val="tx1"/>
                </a:solidFill>
              </a:rPr>
              <a:t>:-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var </a:t>
            </a:r>
            <a:r>
              <a:rPr lang="en-US" sz="1800" dirty="0">
                <a:solidFill>
                  <a:schemeClr val="tx1"/>
                </a:solidFill>
              </a:rPr>
              <a:t>showMessage = function </a:t>
            </a:r>
            <a:r>
              <a:rPr lang="en-US" sz="1800" dirty="0" smtClean="0">
                <a:solidFill>
                  <a:schemeClr val="tx1"/>
                </a:solidFill>
              </a:rPr>
              <a:t>() { </a:t>
            </a: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     alert</a:t>
            </a:r>
            <a:r>
              <a:rPr lang="en-US" sz="1800" dirty="0">
                <a:solidFill>
                  <a:schemeClr val="tx1"/>
                </a:solidFill>
              </a:rPr>
              <a:t>("Hello World!"); 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}; </a:t>
            </a: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showMessage</a:t>
            </a:r>
            <a:r>
              <a:rPr lang="en-US" sz="1800" dirty="0">
                <a:solidFill>
                  <a:schemeClr val="tx1"/>
                </a:solidFill>
              </a:rPr>
              <a:t>(); 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var </a:t>
            </a:r>
            <a:r>
              <a:rPr lang="en-US" sz="1800" dirty="0">
                <a:solidFill>
                  <a:schemeClr val="tx1"/>
                </a:solidFill>
              </a:rPr>
              <a:t>sayHello = function (firstName) 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alert</a:t>
            </a:r>
            <a:r>
              <a:rPr lang="en-US" sz="1800" dirty="0">
                <a:solidFill>
                  <a:schemeClr val="tx1"/>
                </a:solidFill>
              </a:rPr>
              <a:t>("Hello " + firstName); 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}; </a:t>
            </a:r>
            <a:r>
              <a:rPr lang="en-US" sz="1800" dirty="0">
                <a:solidFill>
                  <a:schemeClr val="tx1"/>
                </a:solidFill>
              </a:rPr>
              <a:t>showMessage(); 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sayHello</a:t>
            </a:r>
            <a:r>
              <a:rPr lang="en-US" sz="1800" dirty="0">
                <a:solidFill>
                  <a:schemeClr val="tx1"/>
                </a:solidFill>
              </a:rPr>
              <a:t>("Bill");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6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Write a JavaScript function that reverse a number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Sample Data and output: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x = 32243;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Expected Output: 34223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reverse_a_number(n)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= n + "";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n.split("").reverse().join("");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reverse_a_number</a:t>
            </a:r>
            <a:r>
              <a:rPr lang="en-US" dirty="0" smtClean="0">
                <a:solidFill>
                  <a:schemeClr val="tx1"/>
                </a:solidFill>
              </a:rPr>
              <a:t>(32243</a:t>
            </a:r>
            <a:r>
              <a:rPr lang="en-US" dirty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IIFE </a:t>
            </a:r>
            <a:r>
              <a:rPr lang="en-US" sz="1800" u="sng" dirty="0">
                <a:solidFill>
                  <a:schemeClr val="tx1"/>
                </a:solidFill>
              </a:rPr>
              <a:t>: - </a:t>
            </a:r>
            <a:r>
              <a:rPr lang="en-US" sz="1600" u="sng" dirty="0">
                <a:solidFill>
                  <a:schemeClr val="tx1"/>
                </a:solidFill>
              </a:rPr>
              <a:t>IIFE is a function expression that automatically invokes after completion of the definition</a:t>
            </a:r>
            <a:r>
              <a:rPr lang="en-US" sz="1600" dirty="0">
                <a:solidFill>
                  <a:schemeClr val="tx1"/>
                </a:solidFill>
              </a:rPr>
              <a:t>. The parenthesis () plays important role in IIFE pattern. In JavaScript, parenthesis cannot contain statements; it can only contain an expression.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var </a:t>
            </a:r>
            <a:r>
              <a:rPr lang="en-US" sz="2000" dirty="0" err="1">
                <a:solidFill>
                  <a:schemeClr val="tx1"/>
                </a:solidFill>
              </a:rPr>
              <a:t>myIIFE</a:t>
            </a:r>
            <a:r>
              <a:rPr lang="en-US" sz="2000" dirty="0">
                <a:solidFill>
                  <a:schemeClr val="tx1"/>
                </a:solidFill>
              </a:rPr>
              <a:t> = function () {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//write your </a:t>
            </a:r>
            <a:r>
              <a:rPr lang="en-US" sz="2000" dirty="0" err="1">
                <a:solidFill>
                  <a:schemeClr val="tx1"/>
                </a:solidFill>
              </a:rPr>
              <a:t>js</a:t>
            </a:r>
            <a:r>
              <a:rPr lang="en-US" sz="2000" dirty="0">
                <a:solidFill>
                  <a:schemeClr val="tx1"/>
                </a:solidFill>
              </a:rPr>
              <a:t> code here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(var foo = 10 &gt; 9);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// syntax error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(var foo = "foo", bar = "bar");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// syntax error (10 &gt; 9);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// valid (alert("Hi")); // valid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0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The scope is the accessibility of variables, functions, or objects in some particular part of your code during runtime</a:t>
            </a:r>
            <a:r>
              <a:rPr lang="en-US" sz="2900" dirty="0" smtClean="0">
                <a:solidFill>
                  <a:schemeClr val="tx1"/>
                </a:solidFill>
              </a:rPr>
              <a:t>.</a:t>
            </a:r>
            <a:endParaRPr lang="en-US" sz="2900" dirty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/>
                </a:solidFill>
              </a:rPr>
              <a:t>			Types </a:t>
            </a:r>
            <a:r>
              <a:rPr lang="en-US" sz="2900" b="1" dirty="0">
                <a:solidFill>
                  <a:schemeClr val="tx1"/>
                </a:solidFill>
              </a:rPr>
              <a:t>of </a:t>
            </a:r>
            <a:r>
              <a:rPr lang="en-US" sz="2900" b="1" dirty="0" smtClean="0">
                <a:solidFill>
                  <a:schemeClr val="tx1"/>
                </a:solidFill>
              </a:rPr>
              <a:t>scope</a:t>
            </a:r>
          </a:p>
          <a:p>
            <a:r>
              <a:rPr lang="en-US" sz="2900" dirty="0">
                <a:solidFill>
                  <a:schemeClr val="tx1"/>
                </a:solidFill>
              </a:rPr>
              <a:t>Global and Local</a:t>
            </a:r>
          </a:p>
          <a:p>
            <a:r>
              <a:rPr lang="en-US" sz="2900" dirty="0">
                <a:solidFill>
                  <a:schemeClr val="tx1"/>
                </a:solidFill>
              </a:rPr>
              <a:t>Lexical</a:t>
            </a:r>
          </a:p>
          <a:p>
            <a:r>
              <a:rPr lang="en-US" sz="2900" dirty="0">
                <a:solidFill>
                  <a:schemeClr val="tx1"/>
                </a:solidFill>
              </a:rPr>
              <a:t>Block</a:t>
            </a:r>
          </a:p>
          <a:p>
            <a:r>
              <a:rPr lang="en-US" sz="2900" dirty="0">
                <a:solidFill>
                  <a:schemeClr val="tx1"/>
                </a:solidFill>
              </a:rPr>
              <a:t>Public and </a:t>
            </a:r>
            <a:r>
              <a:rPr lang="en-US" sz="2900" dirty="0" smtClean="0">
                <a:solidFill>
                  <a:schemeClr val="tx1"/>
                </a:solidFill>
              </a:rPr>
              <a:t>Private</a:t>
            </a:r>
          </a:p>
          <a:p>
            <a:endParaRPr lang="en-US" sz="29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6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Global Scope and Local Scope</a:t>
            </a:r>
            <a:r>
              <a:rPr lang="en-US" b="1" dirty="0"/>
              <a:t> :</a:t>
            </a:r>
            <a:r>
              <a:rPr lang="en-US" dirty="0">
                <a:solidFill>
                  <a:schemeClr val="tx1"/>
                </a:solidFill>
              </a:rPr>
              <a:t>Any variable declared outside of a function belongs to the global scope and is therefore accessible and can be altered from anywhere in your code.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Variables defined inside a function are in the local  </a:t>
            </a:r>
            <a:r>
              <a:rPr lang="en-US" dirty="0" smtClean="0">
                <a:solidFill>
                  <a:schemeClr val="tx1"/>
                </a:solidFill>
              </a:rPr>
              <a:t>    	scope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// Global Scope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Var name = “Mouse”;</a:t>
            </a: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function test1()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// Local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Var name =“Cat”;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Console.log(name);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         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function test2()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Var name = “Dog”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Console.log(name);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          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test1(); //Cat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test2(); //Dog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Console.log(name);  </a:t>
            </a:r>
            <a:r>
              <a:rPr lang="en-US" sz="2200" b="1" dirty="0">
                <a:solidFill>
                  <a:schemeClr val="tx1"/>
                </a:solidFill>
              </a:rPr>
              <a:t>// Mouse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3EC0D64983143B13D3EF62EBDE137" ma:contentTypeVersion="10" ma:contentTypeDescription="Create a new document." ma:contentTypeScope="" ma:versionID="81123a9cc640b480f320d9f8c9132cd6">
  <xsd:schema xmlns:xsd="http://www.w3.org/2001/XMLSchema" xmlns:xs="http://www.w3.org/2001/XMLSchema" xmlns:p="http://schemas.microsoft.com/office/2006/metadata/properties" xmlns:ns2="5cbc3886-5613-48cf-acde-a4ca240c0950" xmlns:ns3="366c1fae-bc79-41c2-9ddb-1f3b1f9b8335" targetNamespace="http://schemas.microsoft.com/office/2006/metadata/properties" ma:root="true" ma:fieldsID="10eb112618f54f9bb27cf47b74042ccc" ns2:_="" ns3:_="">
    <xsd:import namespace="5cbc3886-5613-48cf-acde-a4ca240c0950"/>
    <xsd:import namespace="366c1fae-bc79-41c2-9ddb-1f3b1f9b83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c3886-5613-48cf-acde-a4ca240c0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c1fae-bc79-41c2-9ddb-1f3b1f9b83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512FE-D4F4-43A2-95FA-5849EAF35EF1}"/>
</file>

<file path=customXml/itemProps2.xml><?xml version="1.0" encoding="utf-8"?>
<ds:datastoreItem xmlns:ds="http://schemas.openxmlformats.org/officeDocument/2006/customXml" ds:itemID="{6481F21B-EAF4-4507-8CF4-CBA25D78E04E}"/>
</file>

<file path=customXml/itemProps3.xml><?xml version="1.0" encoding="utf-8"?>
<ds:datastoreItem xmlns:ds="http://schemas.openxmlformats.org/officeDocument/2006/customXml" ds:itemID="{37F92E35-8A68-4071-89D6-FE48B7C68824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</TotalTime>
  <Words>368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Functions</vt:lpstr>
      <vt:lpstr>Types of function. </vt:lpstr>
      <vt:lpstr>PowerPoint Presentation</vt:lpstr>
      <vt:lpstr>PowerPoint Presentation</vt:lpstr>
      <vt:lpstr>Assignment</vt:lpstr>
      <vt:lpstr>Solution</vt:lpstr>
      <vt:lpstr>IIFE</vt:lpstr>
      <vt:lpstr>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Animesh Mishra</dc:creator>
  <cp:lastModifiedBy>Animesh Mishra</cp:lastModifiedBy>
  <cp:revision>16</cp:revision>
  <dcterms:created xsi:type="dcterms:W3CDTF">2019-08-09T06:51:02Z</dcterms:created>
  <dcterms:modified xsi:type="dcterms:W3CDTF">2019-08-22T07:02:02Z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0x0101008CF3EC0D64983143B13D3EF62EBDE137</vt:lpwstr>
  </property>
</Properties>
</file>