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4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47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2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0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5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6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5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9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94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84D4-A4E6-40CA-9963-28A833C6B458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C9D-0785-4DC6-BC51-C4A86396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6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array-metho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74" y="1"/>
            <a:ext cx="7772400" cy="1340767"/>
          </a:xfrm>
        </p:spPr>
        <p:txBody>
          <a:bodyPr>
            <a:normAutofit/>
          </a:bodyPr>
          <a:lstStyle/>
          <a:p>
            <a:r>
              <a:rPr lang="en-IN" sz="7200" b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JavaScript: Array</a:t>
            </a:r>
            <a:endParaRPr lang="en-IN" sz="7200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7992888" cy="5184576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special data structure named Array, to store ordered collections. Which can contain multiple types data.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eg. String, Number, Array itself, object, undefined, null etc. </a:t>
            </a:r>
          </a:p>
          <a:p>
            <a:pPr algn="l"/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Declaration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two syntaxes for creating an empty array:</a:t>
            </a:r>
          </a:p>
          <a:p>
            <a:pPr algn="l"/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 </a:t>
            </a:r>
            <a:r>
              <a:rPr lang="en-US" sz="1800" dirty="0" smtClean="0">
                <a:solidFill>
                  <a:schemeClr val="tx2"/>
                </a:solidFill>
              </a:rPr>
              <a:t>arr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800" dirty="0" smtClean="0">
                <a:solidFill>
                  <a:srgbClr val="FF0000"/>
                </a:solidFill>
              </a:rPr>
              <a:t>new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Array();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 </a:t>
            </a:r>
            <a:r>
              <a:rPr lang="en-US" sz="1800" dirty="0" smtClean="0">
                <a:solidFill>
                  <a:schemeClr val="tx2"/>
                </a:solidFill>
              </a:rPr>
              <a:t>arr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[];</a:t>
            </a:r>
          </a:p>
          <a:p>
            <a:pPr algn="l"/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Almost all the time, the second syntax is used. We can supply initial elements in the brackets:</a:t>
            </a:r>
          </a:p>
          <a:p>
            <a:pPr algn="l"/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 </a:t>
            </a:r>
            <a:r>
              <a:rPr lang="en-US" sz="1800" dirty="0" smtClean="0">
                <a:solidFill>
                  <a:schemeClr val="tx2"/>
                </a:solidFill>
              </a:rPr>
              <a:t>fruits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["Apple", "Orange", "Plum"];</a:t>
            </a:r>
          </a:p>
          <a:p>
            <a:pPr algn="l"/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 elements are numbered, starting with zero.</a:t>
            </a:r>
          </a:p>
        </p:txBody>
      </p:sp>
    </p:spTree>
    <p:extLst>
      <p:ext uri="{BB962C8B-B14F-4D97-AF65-F5344CB8AC3E}">
        <p14:creationId xmlns:p14="http://schemas.microsoft.com/office/powerpoint/2010/main" val="31032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 get an element by its number in square brackets: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["Apple", "Orange", "Plum"];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alert(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);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alert(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[1] );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Orange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alert(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[2] );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Plum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 replace an element: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[2] = 'Pear';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now ["Apple", "Orange", "Pear"]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…Or add a new one to the array: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[3] = 'Lemon';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now ["Apple", "Orange", "Pear", "Lemon"]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total count of the elements in the array is its length: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var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["Apple", "Orange", "Plum"];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alert(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.length 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64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array can store elements of any type.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instance: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mix of values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 </a:t>
            </a:r>
            <a:r>
              <a:rPr lang="en-US" sz="2000" dirty="0" smtClean="0">
                <a:solidFill>
                  <a:schemeClr val="tx2"/>
                </a:solidFill>
              </a:rPr>
              <a:t>arr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[ 'Apple', { name: 'John' }, true, function() { alert('hello'); } ];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object at index 1 and then show its name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alert( </a:t>
            </a:r>
            <a:r>
              <a:rPr lang="en-US" sz="2000" dirty="0" smtClean="0">
                <a:solidFill>
                  <a:schemeClr val="tx2"/>
                </a:solidFill>
              </a:rPr>
              <a:t>arr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[1].name );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John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function at index 3 and run it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arr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[3]();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hello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4896544" cy="504056"/>
          </a:xfrm>
        </p:spPr>
        <p:txBody>
          <a:bodyPr>
            <a:noAutofit/>
          </a:bodyPr>
          <a:lstStyle/>
          <a:p>
            <a:pPr algn="l"/>
            <a:r>
              <a:rPr lang="en-I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Methods pop/push, shift/</a:t>
            </a:r>
            <a:r>
              <a:rPr lang="en-IN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unshift</a:t>
            </a:r>
            <a:r>
              <a:rPr lang="en-I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</a:t>
            </a:r>
            <a:endParaRPr lang="en-IN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queue is one of the most common uses of an array. In computer science, this means an ordered collection of elements which supports two operations: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push appends an element to the end. shift get an element from the beginning, advancing the queue, so that the 2nd element becomes the 1st.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that work with the end of the array: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Extracts the last element of the array and returns it: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let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["Apple", "Orange", "Pear"];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alert(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pop()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"Pear" and alert 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alert(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);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Apple, Orange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7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push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Append the element to the end of the array: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["Apple", "Orange"];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push(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"Pear"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alert(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);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Apple, Orange, Pear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call fruits.push(...) is equal to fruits[fruits.length] = ....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Methods that work with the beginning of the array: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shift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Extracts the first element of the array and returns it: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["Apple", "Orange", "Pear"];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alert(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/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shift()</a:t>
            </a:r>
            <a:r>
              <a:rPr lang="en-US" dirty="0" smtClean="0"/>
              <a:t> );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remove Apple and alert 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alert( </a:t>
            </a:r>
            <a:r>
              <a:rPr lang="en-US" dirty="0" smtClean="0">
                <a:solidFill>
                  <a:schemeClr val="tx2"/>
                </a:solidFill>
              </a:rPr>
              <a:t>fruits</a:t>
            </a:r>
            <a:r>
              <a:rPr lang="en-US" dirty="0" smtClean="0"/>
              <a:t> );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Orange, Pear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1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unshift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the element to the beginning of the array: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 </a:t>
            </a:r>
            <a:r>
              <a:rPr lang="en-US" sz="2000" dirty="0" smtClean="0">
                <a:solidFill>
                  <a:schemeClr val="tx2"/>
                </a:solidFill>
              </a:rPr>
              <a:t>fruits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["Orange", "Pear"];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fruits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unshift(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'Apple'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alert( </a:t>
            </a:r>
            <a:r>
              <a:rPr lang="en-US" sz="2000" dirty="0" smtClean="0">
                <a:solidFill>
                  <a:schemeClr val="tx2"/>
                </a:solidFill>
              </a:rPr>
              <a:t>fruits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);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Apple, Orange, Pear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Internals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Remember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there are only 7 basic types in JavaScript. Array is an object and thus behaves like an object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instance, it is copied by reference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 </a:t>
            </a:r>
            <a:r>
              <a:rPr lang="en-US" sz="2000" dirty="0" smtClean="0">
                <a:solidFill>
                  <a:schemeClr val="tx2"/>
                </a:solidFill>
              </a:rPr>
              <a:t>fruits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["Banana"] let </a:t>
            </a:r>
            <a:r>
              <a:rPr lang="en-US" sz="2000" dirty="0" smtClean="0">
                <a:solidFill>
                  <a:schemeClr val="tx2"/>
                </a:solidFill>
              </a:rPr>
              <a:t>arr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fruits;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copy by reference (two variables reference the same array)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alert( </a:t>
            </a:r>
            <a:r>
              <a:rPr lang="en-US" sz="2000" dirty="0" smtClean="0">
                <a:solidFill>
                  <a:schemeClr val="tx2"/>
                </a:solidFill>
              </a:rPr>
              <a:t>arr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=== </a:t>
            </a:r>
            <a:r>
              <a:rPr lang="en-US" sz="2000" dirty="0" smtClean="0">
                <a:solidFill>
                  <a:schemeClr val="tx2"/>
                </a:solidFill>
              </a:rPr>
              <a:t>fruits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);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true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arr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push(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"Pear"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modify the array by reference alert( fruits ); // Banana, Pear - 2 items now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7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7413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u="sng" dirty="0" smtClean="0">
                <a:solidFill>
                  <a:schemeClr val="tx2"/>
                </a:solidFill>
              </a:rPr>
              <a:t>Summary</a:t>
            </a:r>
          </a:p>
          <a:p>
            <a:pPr marL="0" indent="0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 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special kind of object, suited to storing and managing ordered data items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declaration:</a:t>
            </a:r>
          </a:p>
          <a:p>
            <a:pPr marL="0" indent="0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square brackets (usual) let </a:t>
            </a:r>
            <a:r>
              <a:rPr lang="en-US" sz="7200" dirty="0">
                <a:solidFill>
                  <a:schemeClr val="tx2"/>
                </a:solidFill>
              </a:rPr>
              <a:t>arr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[item1, item2...]; // </a:t>
            </a:r>
            <a:r>
              <a:rPr lang="en-US" sz="7200" dirty="0">
                <a:solidFill>
                  <a:srgbClr val="FF0000"/>
                </a:solidFill>
              </a:rPr>
              <a:t>new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 (exceptionally rare) let </a:t>
            </a:r>
            <a:r>
              <a:rPr lang="en-US" sz="7200" dirty="0">
                <a:solidFill>
                  <a:schemeClr val="tx2"/>
                </a:solidFill>
              </a:rPr>
              <a:t>arr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7200" dirty="0">
                <a:solidFill>
                  <a:srgbClr val="FF0000"/>
                </a:solidFill>
              </a:rPr>
              <a:t>new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Array(item1, item2...);</a:t>
            </a:r>
          </a:p>
          <a:p>
            <a:pPr marL="0" indent="0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to </a:t>
            </a:r>
            <a:r>
              <a:rPr lang="en-US" sz="7200" dirty="0">
                <a:solidFill>
                  <a:srgbClr val="FF0000"/>
                </a:solidFill>
              </a:rPr>
              <a:t>new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Array(number) creates an array with the given length, but without elements.</a:t>
            </a:r>
          </a:p>
          <a:p>
            <a:pPr marL="0" indent="0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length property is the array length or, to be precise, its last numeric index plus one. It is auto-adjusted by array methods.</a:t>
            </a:r>
          </a:p>
          <a:p>
            <a:pPr>
              <a:buFont typeface="Wingdings"/>
              <a:buChar char="à"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shorten length manually, the array is truncated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7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</a:t>
            </a:r>
            <a:r>
              <a:rPr lang="en-US" sz="7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use an array as a deque with the following operations:</a:t>
            </a:r>
          </a:p>
          <a:p>
            <a:pPr marL="0" indent="0">
              <a:buNone/>
            </a:pPr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  <a:t>push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...items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adds items to the end.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pop()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removes the element from the end and returns it.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shift()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removes the element from the beginning and returns it.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unshift(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...items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adds items to the beginning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loop over the elements of the array: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(let i=0;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i&lt;arr.length; 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i++) 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works fastest, old-browser-compatible.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(let item of arr) 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modern syntax for </a:t>
            </a:r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</a:rPr>
              <a:t>items </a:t>
            </a:r>
            <a:r>
              <a:rPr lang="en-US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</a:p>
          <a:p>
            <a:pPr marL="0" indent="0">
              <a:buNone/>
            </a:pP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FFC000"/>
                </a:solidFill>
              </a:rPr>
              <a:t>We will return to arrays and study more methods to add, remove, extract elements and sort arrays in the chapter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Array methods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11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3EC0D64983143B13D3EF62EBDE137" ma:contentTypeVersion="10" ma:contentTypeDescription="Create a new document." ma:contentTypeScope="" ma:versionID="81123a9cc640b480f320d9f8c9132cd6">
  <xsd:schema xmlns:xsd="http://www.w3.org/2001/XMLSchema" xmlns:xs="http://www.w3.org/2001/XMLSchema" xmlns:p="http://schemas.microsoft.com/office/2006/metadata/properties" xmlns:ns2="5cbc3886-5613-48cf-acde-a4ca240c0950" xmlns:ns3="366c1fae-bc79-41c2-9ddb-1f3b1f9b8335" targetNamespace="http://schemas.microsoft.com/office/2006/metadata/properties" ma:root="true" ma:fieldsID="10eb112618f54f9bb27cf47b74042ccc" ns2:_="" ns3:_="">
    <xsd:import namespace="5cbc3886-5613-48cf-acde-a4ca240c0950"/>
    <xsd:import namespace="366c1fae-bc79-41c2-9ddb-1f3b1f9b83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c3886-5613-48cf-acde-a4ca240c0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c1fae-bc79-41c2-9ddb-1f3b1f9b83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67FEE-B30F-4E06-A641-FE1E0CFFF6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bc3886-5613-48cf-acde-a4ca240c0950"/>
    <ds:schemaRef ds:uri="366c1fae-bc79-41c2-9ddb-1f3b1f9b83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D9978A-3773-4AC0-A9B6-1E84FADE3C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3A8B6E-3F87-4036-8179-C45310291D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696</Words>
  <Application>Microsoft Office PowerPoint</Application>
  <PresentationFormat>On-screen Show (4:3)</PresentationFormat>
  <Paragraphs>115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JavaScript: Array</vt:lpstr>
      <vt:lpstr>PowerPoint Presentation</vt:lpstr>
      <vt:lpstr>PowerPoint Presentation</vt:lpstr>
      <vt:lpstr>Methods pop/push, shift/unshift 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Array</dc:title>
  <dc:creator>Hasmat Ali</dc:creator>
  <cp:lastModifiedBy>Abhay Ramdas Udgire</cp:lastModifiedBy>
  <cp:revision>8</cp:revision>
  <dcterms:created xsi:type="dcterms:W3CDTF">2019-08-09T09:17:01Z</dcterms:created>
  <dcterms:modified xsi:type="dcterms:W3CDTF">2019-11-22T05:04:37Z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0x0101008CF3EC0D64983143B13D3EF62EBDE137</vt:lpwstr>
  </property>
</Properties>
</file>