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CC66"/>
    <a:srgbClr val="9900CC"/>
    <a:srgbClr val="CC00CC"/>
    <a:srgbClr val="FF6A47"/>
    <a:srgbClr val="66CCFF"/>
    <a:srgbClr val="66FF33"/>
    <a:srgbClr val="A957E7"/>
    <a:srgbClr val="DBA9F7"/>
    <a:srgbClr val="D3F7A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A231-BB5F-4976-B8F6-48B30BFB46D4}" type="datetimeFigureOut">
              <a:rPr lang="en-US" smtClean="0"/>
              <a:pPr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601-7BCE-44DD-9577-779BB875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A231-BB5F-4976-B8F6-48B30BFB46D4}" type="datetimeFigureOut">
              <a:rPr lang="en-US" smtClean="0"/>
              <a:pPr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601-7BCE-44DD-9577-779BB875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A231-BB5F-4976-B8F6-48B30BFB46D4}" type="datetimeFigureOut">
              <a:rPr lang="en-US" smtClean="0"/>
              <a:pPr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601-7BCE-44DD-9577-779BB875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A231-BB5F-4976-B8F6-48B30BFB46D4}" type="datetimeFigureOut">
              <a:rPr lang="en-US" smtClean="0"/>
              <a:pPr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601-7BCE-44DD-9577-779BB875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A231-BB5F-4976-B8F6-48B30BFB46D4}" type="datetimeFigureOut">
              <a:rPr lang="en-US" smtClean="0"/>
              <a:pPr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601-7BCE-44DD-9577-779BB875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A231-BB5F-4976-B8F6-48B30BFB46D4}" type="datetimeFigureOut">
              <a:rPr lang="en-US" smtClean="0"/>
              <a:pPr/>
              <a:t>8/8/2013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601-7BCE-44DD-9577-779BB875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A231-BB5F-4976-B8F6-48B30BFB46D4}" type="datetimeFigureOut">
              <a:rPr lang="en-US" smtClean="0"/>
              <a:pPr/>
              <a:t>8/8/2013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601-7BCE-44DD-9577-779BB875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A231-BB5F-4976-B8F6-48B30BFB46D4}" type="datetimeFigureOut">
              <a:rPr lang="en-US" smtClean="0"/>
              <a:pPr/>
              <a:t>8/8/2013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601-7BCE-44DD-9577-779BB875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A231-BB5F-4976-B8F6-48B30BFB46D4}" type="datetimeFigureOut">
              <a:rPr lang="en-US" smtClean="0"/>
              <a:pPr/>
              <a:t>8/8/2013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601-7BCE-44DD-9577-779BB875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A231-BB5F-4976-B8F6-48B30BFB46D4}" type="datetimeFigureOut">
              <a:rPr lang="en-US" smtClean="0"/>
              <a:pPr/>
              <a:t>8/8/2013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601-7BCE-44DD-9577-779BB875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A231-BB5F-4976-B8F6-48B30BFB46D4}" type="datetimeFigureOut">
              <a:rPr lang="en-US" smtClean="0"/>
              <a:pPr/>
              <a:t>8/8/2013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601-7BCE-44DD-9577-779BB875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BA231-BB5F-4976-B8F6-48B30BFB46D4}" type="datetimeFigureOut">
              <a:rPr lang="en-US" smtClean="0"/>
              <a:pPr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19601-7BCE-44DD-9577-779BB875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304800" y="2819400"/>
            <a:ext cx="1188720" cy="1188720"/>
          </a:xfrm>
          <a:prstGeom prst="cloud">
            <a:avLst/>
          </a:prstGeom>
          <a:solidFill>
            <a:srgbClr val="DBA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33400" y="3017520"/>
            <a:ext cx="731520" cy="731520"/>
          </a:xfrm>
          <a:prstGeom prst="ellipse">
            <a:avLst/>
          </a:prstGeom>
          <a:solidFill>
            <a:srgbClr val="A95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1828800" y="2819400"/>
            <a:ext cx="1188720" cy="1188720"/>
          </a:xfrm>
          <a:prstGeom prst="cloud">
            <a:avLst/>
          </a:prstGeom>
          <a:solidFill>
            <a:srgbClr val="DBA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2057400" y="3093720"/>
            <a:ext cx="640080" cy="548640"/>
          </a:xfrm>
          <a:prstGeom prst="triangle">
            <a:avLst/>
          </a:prstGeom>
          <a:solidFill>
            <a:srgbClr val="A95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3352800" y="2819400"/>
            <a:ext cx="1188720" cy="1188720"/>
          </a:xfrm>
          <a:prstGeom prst="cloud">
            <a:avLst/>
          </a:prstGeom>
          <a:solidFill>
            <a:srgbClr val="DBA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3169920"/>
            <a:ext cx="548640" cy="548640"/>
          </a:xfrm>
          <a:prstGeom prst="rect">
            <a:avLst/>
          </a:prstGeom>
          <a:solidFill>
            <a:srgbClr val="A95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838200" y="3246120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>
            <a:spLocks noChangeAspect="1"/>
          </p:cNvSpPr>
          <p:nvPr/>
        </p:nvSpPr>
        <p:spPr>
          <a:xfrm>
            <a:off x="2362200" y="3322320"/>
            <a:ext cx="160020" cy="13716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3962400" y="3398520"/>
            <a:ext cx="137160" cy="137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914400" y="1645920"/>
            <a:ext cx="365760" cy="3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>
            <a:spLocks noChangeAspect="1"/>
          </p:cNvSpPr>
          <p:nvPr/>
        </p:nvSpPr>
        <p:spPr>
          <a:xfrm>
            <a:off x="2438400" y="1722120"/>
            <a:ext cx="320040" cy="27432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4038600" y="1798320"/>
            <a:ext cx="27432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&quot;No&quot; Symbol 16"/>
          <p:cNvSpPr/>
          <p:nvPr/>
        </p:nvSpPr>
        <p:spPr>
          <a:xfrm>
            <a:off x="2667000" y="198120"/>
            <a:ext cx="1447800" cy="1447800"/>
          </a:xfrm>
          <a:prstGeom prst="noSmoking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43200" y="4800600"/>
            <a:ext cx="3352800" cy="762000"/>
          </a:xfrm>
          <a:prstGeom prst="roundRect">
            <a:avLst>
              <a:gd name="adj" fmla="val 1212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2895600" y="4526280"/>
            <a:ext cx="228600" cy="18288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6629400" y="1691640"/>
            <a:ext cx="548640" cy="36576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715000" y="2667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Berlin Sans FB Demi" pitchFamily="34" charset="0"/>
              </a:rPr>
              <a:t>End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Berlin Sans FB Dem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5000" y="3048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Berlin Sans FB Demi" pitchFamily="34" charset="0"/>
              </a:rPr>
              <a:t>Home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Berlin Sans FB Demi" pitchFamily="34" charset="0"/>
            </a:endParaRPr>
          </a:p>
        </p:txBody>
      </p:sp>
      <p:sp>
        <p:nvSpPr>
          <p:cNvPr id="25" name="Isosceles Triangle 24"/>
          <p:cNvSpPr/>
          <p:nvPr/>
        </p:nvSpPr>
        <p:spPr>
          <a:xfrm rot="16200000" flipH="1">
            <a:off x="6156960" y="1691640"/>
            <a:ext cx="548640" cy="36576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 flipH="1">
            <a:off x="7239000" y="3048000"/>
            <a:ext cx="533400" cy="685800"/>
            <a:chOff x="7239000" y="3048000"/>
            <a:chExt cx="533400" cy="685800"/>
          </a:xfrm>
        </p:grpSpPr>
        <p:sp>
          <p:nvSpPr>
            <p:cNvPr id="21" name="Frame 20"/>
            <p:cNvSpPr/>
            <p:nvPr/>
          </p:nvSpPr>
          <p:spPr>
            <a:xfrm>
              <a:off x="7239000" y="3048000"/>
              <a:ext cx="533400" cy="685800"/>
            </a:xfrm>
            <a:prstGeom prst="frame">
              <a:avLst>
                <a:gd name="adj1" fmla="val 2467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5200" y="3427412"/>
              <a:ext cx="228600" cy="1588"/>
            </a:xfrm>
            <a:prstGeom prst="straightConnector1">
              <a:avLst/>
            </a:prstGeom>
            <a:ln w="114300">
              <a:solidFill>
                <a:srgbClr val="FF0000"/>
              </a:solidFill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Rodney Maniego</dc:creator>
  <cp:lastModifiedBy>Rodney Maniego</cp:lastModifiedBy>
  <cp:revision>16</cp:revision>
  <dcterms:created xsi:type="dcterms:W3CDTF">2013-08-02T04:34:55Z</dcterms:created>
  <dcterms:modified xsi:type="dcterms:W3CDTF">2013-08-08T06:02:16Z</dcterms:modified>
</cp:coreProperties>
</file>