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81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7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2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2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0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3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CAAF0B-E7ED-4C9F-9251-972A9B639825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0F1DC1-7C75-4F48-B3F0-7B5A88B883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1421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0" y="2094377"/>
            <a:ext cx="80810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BOOK MANAGEMENT SYSTEM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5652" y="2863818"/>
            <a:ext cx="7021474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PRESENTED BY</a:t>
            </a:r>
          </a:p>
          <a:p>
            <a:pPr marL="514350" indent="-514350">
              <a:buAutoNum type="arabicPeriod"/>
            </a:pPr>
            <a:r>
              <a:rPr 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S.R.SREENIVASAN – 21BCS183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R.MANOJ – 21BCS170</a:t>
            </a:r>
          </a:p>
          <a:p>
            <a:pPr marL="514350" indent="-514350">
              <a:buAutoNum type="arabicPeriod"/>
            </a:pPr>
            <a:r>
              <a:rPr 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A.P.VIMALADHITYA – 21BCS185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VIGNESH PRABHAKARAN – 21BCS185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866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3136" y="886679"/>
            <a:ext cx="3690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DESCRIPTION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3136" y="1875927"/>
            <a:ext cx="1033531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The Book Management System is an easy way to </a:t>
            </a:r>
            <a:r>
              <a:rPr lang="en-US" sz="2400" dirty="0" smtClean="0"/>
              <a:t>manage</a:t>
            </a:r>
          </a:p>
          <a:p>
            <a:r>
              <a:rPr lang="en-US" sz="2400" dirty="0" smtClean="0"/>
              <a:t>logistics </a:t>
            </a:r>
            <a:r>
              <a:rPr lang="en-US" sz="2400" dirty="0"/>
              <a:t>in a library digitally. This system allows for users have </a:t>
            </a:r>
            <a:endParaRPr lang="en-US" sz="2400" dirty="0" smtClean="0"/>
          </a:p>
          <a:p>
            <a:r>
              <a:rPr lang="en-US" sz="2400" dirty="0" smtClean="0"/>
              <a:t>individual </a:t>
            </a:r>
            <a:r>
              <a:rPr lang="en-US" sz="2400" dirty="0"/>
              <a:t>accounts that keep track of the books that they </a:t>
            </a:r>
            <a:endParaRPr lang="en-US" sz="2400" dirty="0" smtClean="0"/>
          </a:p>
          <a:p>
            <a:r>
              <a:rPr lang="en-US" sz="2400" dirty="0" smtClean="0"/>
              <a:t>can </a:t>
            </a:r>
            <a:r>
              <a:rPr lang="en-US" sz="2400" dirty="0"/>
              <a:t>borrow from the library. They can view status of all the </a:t>
            </a:r>
            <a:endParaRPr lang="en-US" sz="2400" dirty="0" smtClean="0"/>
          </a:p>
          <a:p>
            <a:r>
              <a:rPr lang="en-US" sz="2400" dirty="0" smtClean="0"/>
              <a:t>books </a:t>
            </a:r>
            <a:r>
              <a:rPr lang="en-US" sz="2400" dirty="0"/>
              <a:t>available in the library, borrow any available book and 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/>
              <a:t>the book that they have borrowed. Users can also donate </a:t>
            </a:r>
            <a:endParaRPr lang="en-US" sz="2400" dirty="0" smtClean="0"/>
          </a:p>
          <a:p>
            <a:r>
              <a:rPr lang="en-US" sz="2400" dirty="0" smtClean="0"/>
              <a:t>any </a:t>
            </a:r>
            <a:r>
              <a:rPr lang="en-US" sz="2400" dirty="0"/>
              <a:t>book to the library which would be available for other users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borrow. New users are required to enter their name and mobile </a:t>
            </a:r>
            <a:endParaRPr lang="en-US" sz="2400" dirty="0" smtClean="0"/>
          </a:p>
          <a:p>
            <a:r>
              <a:rPr lang="en-US" sz="2400" dirty="0" smtClean="0"/>
              <a:t>number</a:t>
            </a:r>
            <a:r>
              <a:rPr lang="en-US" sz="2400" dirty="0"/>
              <a:t>. They will be provided with a user id which they can use </a:t>
            </a:r>
            <a:r>
              <a:rPr lang="en-US" sz="2400" dirty="0" smtClean="0"/>
              <a:t>to</a:t>
            </a:r>
          </a:p>
          <a:p>
            <a:r>
              <a:rPr lang="en-US" sz="2400" dirty="0" smtClean="0"/>
              <a:t>avail </a:t>
            </a:r>
            <a:r>
              <a:rPr lang="en-US" sz="2400" dirty="0"/>
              <a:t>the facilities of the library.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4624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3958" y="974602"/>
            <a:ext cx="42562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MODULES USED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3958" y="2230772"/>
            <a:ext cx="220605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iostream</a:t>
            </a:r>
            <a:endParaRPr lang="en-US" sz="28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</a:p>
          <a:p>
            <a:pPr marL="514350" indent="-514350">
              <a:buAutoNum type="arabicPeriod"/>
            </a:pPr>
            <a:r>
              <a:rPr 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vector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6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3958" y="974602"/>
            <a:ext cx="47275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 DIAGRAM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86259" y="1744043"/>
            <a:ext cx="3490547" cy="4413738"/>
            <a:chOff x="4086260" y="1744043"/>
            <a:chExt cx="3490547" cy="4413738"/>
          </a:xfrm>
        </p:grpSpPr>
        <p:sp>
          <p:nvSpPr>
            <p:cNvPr id="5" name="Rounded Rectangle 4"/>
            <p:cNvSpPr/>
            <p:nvPr/>
          </p:nvSpPr>
          <p:spPr>
            <a:xfrm>
              <a:off x="4086260" y="1744043"/>
              <a:ext cx="3490547" cy="4413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50417" y="1990264"/>
              <a:ext cx="29622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BOOK</a:t>
              </a:r>
              <a:endPara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0417" y="2759705"/>
              <a:ext cx="3206327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IN" sz="2400" dirty="0"/>
                <a:t>+ </a:t>
              </a:r>
              <a:r>
                <a:rPr lang="en-IN" sz="2400" dirty="0" err="1"/>
                <a:t>book_name</a:t>
              </a:r>
              <a:r>
                <a:rPr lang="en-IN" sz="2400" dirty="0"/>
                <a:t>: string</a:t>
              </a:r>
            </a:p>
            <a:p>
              <a:r>
                <a:rPr lang="en-IN" sz="2400" dirty="0"/>
                <a:t>+ author: string</a:t>
              </a:r>
            </a:p>
            <a:p>
              <a:r>
                <a:rPr lang="en-IN" sz="2400" dirty="0"/>
                <a:t>+ </a:t>
              </a:r>
              <a:r>
                <a:rPr lang="en-IN" sz="2400" dirty="0" err="1"/>
                <a:t>book_id</a:t>
              </a:r>
              <a:r>
                <a:rPr lang="en-IN" sz="2400" dirty="0"/>
                <a:t>: </a:t>
              </a:r>
              <a:r>
                <a:rPr lang="en-IN" sz="2400" dirty="0" err="1"/>
                <a:t>int</a:t>
              </a:r>
              <a:endParaRPr lang="en-IN" sz="2400" dirty="0"/>
            </a:p>
            <a:p>
              <a:r>
                <a:rPr lang="en-IN" sz="2400" dirty="0"/>
                <a:t>+ </a:t>
              </a:r>
              <a:r>
                <a:rPr lang="en-IN" sz="2400" dirty="0" err="1"/>
                <a:t>is_available</a:t>
              </a:r>
              <a:r>
                <a:rPr lang="en-IN" sz="2400" dirty="0"/>
                <a:t>: bool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50416" y="4531144"/>
              <a:ext cx="3140630" cy="15883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IN" sz="2400" dirty="0"/>
                <a:t>+ Book()</a:t>
              </a:r>
            </a:p>
            <a:p>
              <a:r>
                <a:rPr lang="en-IN" sz="2400" dirty="0"/>
                <a:t>+ Book(</a:t>
              </a:r>
              <a:r>
                <a:rPr lang="en-IN" sz="2400" dirty="0" err="1"/>
                <a:t>int</a:t>
              </a:r>
              <a:r>
                <a:rPr lang="en-IN" sz="2400" dirty="0"/>
                <a:t> id, </a:t>
              </a:r>
              <a:endParaRPr lang="en-IN" sz="2400" dirty="0" smtClean="0"/>
            </a:p>
            <a:p>
              <a:r>
                <a:rPr lang="en-IN" sz="2400" dirty="0"/>
                <a:t> </a:t>
              </a:r>
              <a:r>
                <a:rPr lang="en-IN" sz="2400" dirty="0" smtClean="0"/>
                <a:t>    string </a:t>
              </a:r>
              <a:r>
                <a:rPr lang="en-IN" sz="2400" dirty="0"/>
                <a:t>name, </a:t>
              </a:r>
              <a:endParaRPr lang="en-IN" sz="2400" dirty="0" smtClean="0"/>
            </a:p>
            <a:p>
              <a:r>
                <a:rPr lang="en-IN" sz="2400" dirty="0"/>
                <a:t> </a:t>
              </a:r>
              <a:r>
                <a:rPr lang="en-IN" sz="2400" dirty="0" smtClean="0"/>
                <a:t>    string </a:t>
              </a:r>
              <a:r>
                <a:rPr lang="en-IN" sz="2400" dirty="0"/>
                <a:t>a, bool </a:t>
              </a:r>
              <a:r>
                <a:rPr lang="en-IN" sz="2400" dirty="0" err="1"/>
                <a:t>av</a:t>
              </a:r>
              <a:r>
                <a:rPr lang="en-IN" sz="2400" dirty="0"/>
                <a:t>)</a:t>
              </a: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4086259" y="2635462"/>
            <a:ext cx="349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6260" y="4474169"/>
            <a:ext cx="349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81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0160" y="1180318"/>
            <a:ext cx="3490547" cy="4413738"/>
            <a:chOff x="4086260" y="1744043"/>
            <a:chExt cx="3490547" cy="4413738"/>
          </a:xfrm>
          <a:solidFill>
            <a:schemeClr val="tx2">
              <a:lumMod val="5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4086260" y="1744043"/>
              <a:ext cx="3490547" cy="44137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0417" y="1867154"/>
              <a:ext cx="2962231" cy="523220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LIBRARY</a:t>
              </a:r>
              <a:endPara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50416" y="2546602"/>
              <a:ext cx="3052706" cy="1015663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IN" sz="2000" dirty="0"/>
                <a:t># books: static vector&lt;Book&gt;</a:t>
              </a:r>
            </a:p>
            <a:p>
              <a:r>
                <a:rPr lang="en-IN" sz="2000" dirty="0"/>
                <a:t># </a:t>
              </a:r>
              <a:r>
                <a:rPr lang="en-IN" sz="2000" dirty="0" err="1"/>
                <a:t>tot_users</a:t>
              </a:r>
              <a:r>
                <a:rPr lang="en-IN" sz="2000" dirty="0"/>
                <a:t>: static </a:t>
              </a:r>
              <a:r>
                <a:rPr lang="en-IN" sz="2000" dirty="0" err="1"/>
                <a:t>int</a:t>
              </a:r>
              <a:endParaRPr lang="en-IN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50416" y="3711369"/>
              <a:ext cx="3140630" cy="1938992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IN" sz="2000" dirty="0"/>
                <a:t>+ </a:t>
              </a:r>
              <a:r>
                <a:rPr lang="en-IN" sz="2000" dirty="0" err="1"/>
                <a:t>show_books</a:t>
              </a:r>
              <a:r>
                <a:rPr lang="en-IN" sz="2000" dirty="0"/>
                <a:t>(): static </a:t>
              </a:r>
              <a:r>
                <a:rPr lang="en-IN" sz="2000" dirty="0" smtClean="0"/>
                <a:t>		void</a:t>
              </a:r>
              <a:endParaRPr lang="en-IN" sz="2000" dirty="0"/>
            </a:p>
            <a:p>
              <a:r>
                <a:rPr lang="en-IN" sz="2000" dirty="0"/>
                <a:t>+ </a:t>
              </a:r>
              <a:r>
                <a:rPr lang="en-IN" sz="2000" dirty="0" err="1"/>
                <a:t>add_book</a:t>
              </a:r>
              <a:r>
                <a:rPr lang="en-IN" sz="2000" dirty="0"/>
                <a:t>(): void</a:t>
              </a:r>
            </a:p>
            <a:p>
              <a:r>
                <a:rPr lang="en-IN" sz="2000" dirty="0"/>
                <a:t>+ </a:t>
              </a:r>
              <a:r>
                <a:rPr lang="en-IN" sz="2000" dirty="0" err="1"/>
                <a:t>sort_book</a:t>
              </a:r>
              <a:r>
                <a:rPr lang="en-IN" sz="2000" dirty="0"/>
                <a:t>(): void</a:t>
              </a:r>
            </a:p>
            <a:p>
              <a:r>
                <a:rPr lang="en-IN" sz="2000" dirty="0"/>
                <a:t>+ </a:t>
              </a:r>
              <a:r>
                <a:rPr lang="en-IN" sz="2000" dirty="0" err="1"/>
                <a:t>get_details</a:t>
              </a:r>
              <a:r>
                <a:rPr lang="en-IN" sz="2000" dirty="0"/>
                <a:t>() = 0: </a:t>
              </a:r>
              <a:r>
                <a:rPr lang="en-IN" sz="2000" dirty="0" smtClean="0"/>
                <a:t>		virtual </a:t>
              </a:r>
              <a:r>
                <a:rPr lang="en-IN" sz="2000" dirty="0"/>
                <a:t>void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000158" y="1826649"/>
            <a:ext cx="349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0160" y="3095337"/>
            <a:ext cx="349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73521" y="979774"/>
            <a:ext cx="3490547" cy="5130131"/>
            <a:chOff x="4086260" y="1845696"/>
            <a:chExt cx="3490547" cy="4414641"/>
          </a:xfrm>
          <a:solidFill>
            <a:schemeClr val="accent1">
              <a:lumMod val="75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4086260" y="1845696"/>
              <a:ext cx="3490547" cy="44137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0416" y="1867154"/>
              <a:ext cx="29622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USER</a:t>
              </a:r>
              <a:endPara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50416" y="2546602"/>
              <a:ext cx="3052706" cy="1323439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IN" sz="2000" dirty="0"/>
                <a:t>- </a:t>
              </a:r>
              <a:r>
                <a:rPr lang="en-IN" sz="2000" dirty="0" err="1"/>
                <a:t>user_id</a:t>
              </a:r>
              <a:r>
                <a:rPr lang="en-IN" sz="2000" dirty="0"/>
                <a:t>: </a:t>
              </a:r>
              <a:r>
                <a:rPr lang="en-IN" sz="2000" dirty="0" err="1"/>
                <a:t>int</a:t>
              </a:r>
              <a:endParaRPr lang="en-IN" sz="2000" dirty="0"/>
            </a:p>
            <a:p>
              <a:r>
                <a:rPr lang="en-IN" sz="2000" dirty="0"/>
                <a:t>- </a:t>
              </a:r>
              <a:r>
                <a:rPr lang="en-IN" sz="2000" dirty="0" err="1"/>
                <a:t>user_name</a:t>
              </a:r>
              <a:r>
                <a:rPr lang="en-IN" sz="2000" dirty="0"/>
                <a:t>: string</a:t>
              </a:r>
            </a:p>
            <a:p>
              <a:r>
                <a:rPr lang="en-IN" sz="2000" dirty="0"/>
                <a:t>- mobile: string</a:t>
              </a:r>
            </a:p>
            <a:p>
              <a:r>
                <a:rPr lang="en-IN" sz="2000" dirty="0"/>
                <a:t>- </a:t>
              </a:r>
              <a:r>
                <a:rPr lang="en-IN" sz="2000" dirty="0" err="1"/>
                <a:t>borrow_book_id</a:t>
              </a:r>
              <a:r>
                <a:rPr lang="en-IN" sz="2000" dirty="0"/>
                <a:t>: </a:t>
              </a:r>
              <a:r>
                <a:rPr lang="en-IN" sz="2000" dirty="0" err="1"/>
                <a:t>int</a:t>
              </a:r>
              <a:endParaRPr lang="en-IN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50416" y="3797218"/>
              <a:ext cx="3140630" cy="24631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IN" sz="2000" dirty="0"/>
                <a:t>+ </a:t>
              </a:r>
              <a:r>
                <a:rPr lang="en-IN" sz="2000" dirty="0" err="1"/>
                <a:t>get_details</a:t>
              </a:r>
              <a:r>
                <a:rPr lang="en-IN" sz="2000" dirty="0"/>
                <a:t>(): void</a:t>
              </a:r>
            </a:p>
            <a:p>
              <a:r>
                <a:rPr lang="en-IN" sz="2000" dirty="0"/>
                <a:t>+ </a:t>
              </a:r>
              <a:r>
                <a:rPr lang="en-IN" sz="2000" dirty="0" err="1"/>
                <a:t>show_details</a:t>
              </a:r>
              <a:r>
                <a:rPr lang="en-IN" sz="2000" dirty="0"/>
                <a:t>(): void</a:t>
              </a:r>
            </a:p>
            <a:p>
              <a:r>
                <a:rPr lang="en-IN" sz="2000" dirty="0"/>
                <a:t>+ </a:t>
              </a:r>
              <a:r>
                <a:rPr lang="en-IN" sz="2000" dirty="0" err="1"/>
                <a:t>borrow_book</a:t>
              </a:r>
              <a:r>
                <a:rPr lang="en-IN" sz="2000" dirty="0"/>
                <a:t>(</a:t>
              </a:r>
              <a:r>
                <a:rPr lang="en-IN" sz="2000" dirty="0" err="1"/>
                <a:t>int</a:t>
              </a:r>
              <a:r>
                <a:rPr lang="en-IN" sz="2000" dirty="0"/>
                <a:t> bid): void</a:t>
              </a:r>
            </a:p>
            <a:p>
              <a:r>
                <a:rPr lang="en-IN" sz="2000" dirty="0"/>
                <a:t>+ </a:t>
              </a:r>
              <a:r>
                <a:rPr lang="en-IN" sz="2000" dirty="0" err="1"/>
                <a:t>return_book</a:t>
              </a:r>
              <a:r>
                <a:rPr lang="en-IN" sz="2000" dirty="0"/>
                <a:t>(): void</a:t>
              </a:r>
            </a:p>
            <a:p>
              <a:r>
                <a:rPr lang="en-IN" sz="2000" dirty="0"/>
                <a:t>+ </a:t>
              </a:r>
              <a:r>
                <a:rPr lang="en-IN" sz="2000" dirty="0" err="1"/>
                <a:t>getUser_id</a:t>
              </a:r>
              <a:r>
                <a:rPr lang="en-IN" sz="2000" dirty="0"/>
                <a:t>(): </a:t>
              </a:r>
              <a:r>
                <a:rPr lang="en-IN" sz="2000" dirty="0" err="1"/>
                <a:t>int</a:t>
              </a:r>
              <a:endParaRPr lang="en-IN" sz="2000" dirty="0"/>
            </a:p>
            <a:p>
              <a:r>
                <a:rPr lang="en-IN" sz="2000" dirty="0"/>
                <a:t>+ </a:t>
              </a:r>
              <a:r>
                <a:rPr lang="en-IN" sz="2000" dirty="0" err="1"/>
                <a:t>getUser_name</a:t>
              </a:r>
              <a:r>
                <a:rPr lang="en-IN" sz="2000" dirty="0"/>
                <a:t>(): </a:t>
              </a:r>
              <a:r>
                <a:rPr lang="en-IN" sz="2000" dirty="0" smtClean="0"/>
                <a:t>string</a:t>
              </a:r>
              <a:endParaRPr lang="en-IN" sz="2000" dirty="0"/>
            </a:p>
            <a:p>
              <a:r>
                <a:rPr lang="en-IN" sz="2000" dirty="0"/>
                <a:t> 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673521" y="1612729"/>
            <a:ext cx="349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36572" y="3168397"/>
            <a:ext cx="349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10800000">
            <a:off x="4776456" y="2998540"/>
            <a:ext cx="2611315" cy="58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92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1513" y="2974271"/>
            <a:ext cx="33297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182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52</TotalTime>
  <Words>236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2022-07-10T07:45:43Z</dcterms:created>
  <dcterms:modified xsi:type="dcterms:W3CDTF">2022-07-10T08:39:27Z</dcterms:modified>
</cp:coreProperties>
</file>