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7C4E91F-5AD4-40B3-825F-837C58AA5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COVID19 Cases</a:t>
            </a:r>
            <a:r>
              <a:rPr lang="en-US" dirty="0"/>
              <a:t> Dataset EDA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eighbourhood Count - Highlight Tables">
            <a:extLst>
              <a:ext uri="{FF2B5EF4-FFF2-40B4-BE49-F238E27FC236}">
                <a16:creationId xmlns:a16="http://schemas.microsoft.com/office/drawing/2014/main" id="{1FF4DD76-CCA9-4832-A5D5-36DA3602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87" y="0"/>
            <a:ext cx="849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eighbourhood count - Tree Map">
            <a:extLst>
              <a:ext uri="{FF2B5EF4-FFF2-40B4-BE49-F238E27FC236}">
                <a16:creationId xmlns:a16="http://schemas.microsoft.com/office/drawing/2014/main" id="{DA3F8F02-1379-46F4-B456-4C4E2FDE6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800100"/>
            <a:ext cx="86201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ime Series - No. of Daily Cases">
            <a:extLst>
              <a:ext uri="{FF2B5EF4-FFF2-40B4-BE49-F238E27FC236}">
                <a16:creationId xmlns:a16="http://schemas.microsoft.com/office/drawing/2014/main" id="{95D73448-F88F-4377-A595-EC2AF7AC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876300"/>
            <a:ext cx="99631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ime Series - No. of Daily Cases w/ Gender">
            <a:extLst>
              <a:ext uri="{FF2B5EF4-FFF2-40B4-BE49-F238E27FC236}">
                <a16:creationId xmlns:a16="http://schemas.microsoft.com/office/drawing/2014/main" id="{58A982A2-3D26-4887-875C-1520157E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876300"/>
            <a:ext cx="9867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ime Series - No. of Daily cases + Age">
            <a:extLst>
              <a:ext uri="{FF2B5EF4-FFF2-40B4-BE49-F238E27FC236}">
                <a16:creationId xmlns:a16="http://schemas.microsoft.com/office/drawing/2014/main" id="{67026437-4A4E-4CE1-8594-487D58480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876300"/>
            <a:ext cx="9867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ge + Gender Breakdown">
            <a:extLst>
              <a:ext uri="{FF2B5EF4-FFF2-40B4-BE49-F238E27FC236}">
                <a16:creationId xmlns:a16="http://schemas.microsoft.com/office/drawing/2014/main" id="{63EB6F3E-BD10-4912-9A7B-88476D9EB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933450"/>
            <a:ext cx="77057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COVID19 Cases Dataset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Cases Dataset EDA</dc:title>
  <dc:creator/>
  <cp:lastModifiedBy>Ragavie Manoragavan</cp:lastModifiedBy>
  <cp:revision>1</cp:revision>
  <dcterms:created xsi:type="dcterms:W3CDTF">2021-03-15T23:45:39Z</dcterms:created>
  <dcterms:modified xsi:type="dcterms:W3CDTF">2021-03-15T23:46:55Z</dcterms:modified>
</cp:coreProperties>
</file>