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s-ES"/>
    </a:defPPr>
    <a:lvl1pPr marL="0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76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351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527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703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878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9054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229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405" algn="l" defTabSz="81635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96" d="100"/>
          <a:sy n="96" d="100"/>
        </p:scale>
        <p:origin x="6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1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9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7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13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11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0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63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1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163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245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3270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408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490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572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654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23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62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6" indent="0">
              <a:buNone/>
              <a:defRPr sz="1800" b="1"/>
            </a:lvl2pPr>
            <a:lvl3pPr marL="816351" indent="0">
              <a:buNone/>
              <a:defRPr sz="1600" b="1"/>
            </a:lvl3pPr>
            <a:lvl4pPr marL="1224527" indent="0">
              <a:buNone/>
              <a:defRPr sz="1400" b="1"/>
            </a:lvl4pPr>
            <a:lvl5pPr marL="1632703" indent="0">
              <a:buNone/>
              <a:defRPr sz="1400" b="1"/>
            </a:lvl5pPr>
            <a:lvl6pPr marL="2040878" indent="0">
              <a:buNone/>
              <a:defRPr sz="1400" b="1"/>
            </a:lvl6pPr>
            <a:lvl7pPr marL="2449054" indent="0">
              <a:buNone/>
              <a:defRPr sz="1400" b="1"/>
            </a:lvl7pPr>
            <a:lvl8pPr marL="2857229" indent="0">
              <a:buNone/>
              <a:defRPr sz="1400" b="1"/>
            </a:lvl8pPr>
            <a:lvl9pPr marL="3265405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1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8176" indent="0">
              <a:buNone/>
              <a:defRPr sz="1800" b="1"/>
            </a:lvl2pPr>
            <a:lvl3pPr marL="816351" indent="0">
              <a:buNone/>
              <a:defRPr sz="1600" b="1"/>
            </a:lvl3pPr>
            <a:lvl4pPr marL="1224527" indent="0">
              <a:buNone/>
              <a:defRPr sz="1400" b="1"/>
            </a:lvl4pPr>
            <a:lvl5pPr marL="1632703" indent="0">
              <a:buNone/>
              <a:defRPr sz="1400" b="1"/>
            </a:lvl5pPr>
            <a:lvl6pPr marL="2040878" indent="0">
              <a:buNone/>
              <a:defRPr sz="1400" b="1"/>
            </a:lvl6pPr>
            <a:lvl7pPr marL="2449054" indent="0">
              <a:buNone/>
              <a:defRPr sz="1400" b="1"/>
            </a:lvl7pPr>
            <a:lvl8pPr marL="2857229" indent="0">
              <a:buNone/>
              <a:defRPr sz="1400" b="1"/>
            </a:lvl8pPr>
            <a:lvl9pPr marL="3265405" indent="0">
              <a:buNone/>
              <a:defRPr sz="14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46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70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97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08176" indent="0">
              <a:buNone/>
              <a:defRPr sz="1100"/>
            </a:lvl2pPr>
            <a:lvl3pPr marL="816351" indent="0">
              <a:buNone/>
              <a:defRPr sz="900"/>
            </a:lvl3pPr>
            <a:lvl4pPr marL="1224527" indent="0">
              <a:buNone/>
              <a:defRPr sz="800"/>
            </a:lvl4pPr>
            <a:lvl5pPr marL="1632703" indent="0">
              <a:buNone/>
              <a:defRPr sz="800"/>
            </a:lvl5pPr>
            <a:lvl6pPr marL="2040878" indent="0">
              <a:buNone/>
              <a:defRPr sz="800"/>
            </a:lvl6pPr>
            <a:lvl7pPr marL="2449054" indent="0">
              <a:buNone/>
              <a:defRPr sz="800"/>
            </a:lvl7pPr>
            <a:lvl8pPr marL="2857229" indent="0">
              <a:buNone/>
              <a:defRPr sz="800"/>
            </a:lvl8pPr>
            <a:lvl9pPr marL="3265405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10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900"/>
            </a:lvl1pPr>
            <a:lvl2pPr marL="408176" indent="0">
              <a:buNone/>
              <a:defRPr sz="2500"/>
            </a:lvl2pPr>
            <a:lvl3pPr marL="816351" indent="0">
              <a:buNone/>
              <a:defRPr sz="2100"/>
            </a:lvl3pPr>
            <a:lvl4pPr marL="1224527" indent="0">
              <a:buNone/>
              <a:defRPr sz="1800"/>
            </a:lvl4pPr>
            <a:lvl5pPr marL="1632703" indent="0">
              <a:buNone/>
              <a:defRPr sz="1800"/>
            </a:lvl5pPr>
            <a:lvl6pPr marL="2040878" indent="0">
              <a:buNone/>
              <a:defRPr sz="1800"/>
            </a:lvl6pPr>
            <a:lvl7pPr marL="2449054" indent="0">
              <a:buNone/>
              <a:defRPr sz="1800"/>
            </a:lvl7pPr>
            <a:lvl8pPr marL="2857229" indent="0">
              <a:buNone/>
              <a:defRPr sz="1800"/>
            </a:lvl8pPr>
            <a:lvl9pPr marL="3265405" indent="0">
              <a:buNone/>
              <a:defRPr sz="18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300"/>
            </a:lvl1pPr>
            <a:lvl2pPr marL="408176" indent="0">
              <a:buNone/>
              <a:defRPr sz="1100"/>
            </a:lvl2pPr>
            <a:lvl3pPr marL="816351" indent="0">
              <a:buNone/>
              <a:defRPr sz="900"/>
            </a:lvl3pPr>
            <a:lvl4pPr marL="1224527" indent="0">
              <a:buNone/>
              <a:defRPr sz="800"/>
            </a:lvl4pPr>
            <a:lvl5pPr marL="1632703" indent="0">
              <a:buNone/>
              <a:defRPr sz="800"/>
            </a:lvl5pPr>
            <a:lvl6pPr marL="2040878" indent="0">
              <a:buNone/>
              <a:defRPr sz="800"/>
            </a:lvl6pPr>
            <a:lvl7pPr marL="2449054" indent="0">
              <a:buNone/>
              <a:defRPr sz="800"/>
            </a:lvl7pPr>
            <a:lvl8pPr marL="2857229" indent="0">
              <a:buNone/>
              <a:defRPr sz="800"/>
            </a:lvl8pPr>
            <a:lvl9pPr marL="3265405" indent="0">
              <a:buNone/>
              <a:defRPr sz="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36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1635" tIns="40817" rIns="81635" bIns="4081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1635" tIns="40817" rIns="81635" bIns="4081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C223E-7BF9-4999-B7FD-5D2D57CDBF99}" type="datetimeFigureOut">
              <a:rPr lang="es-ES" smtClean="0"/>
              <a:t>22/03/2016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81635" tIns="40817" rIns="81635" bIns="408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11163-0FA2-4353-A887-0AB4C967567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956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1635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32" indent="-306132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3285" indent="-255109" algn="l" defTabSz="816351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0439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614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36790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44966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141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317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69493" indent="-204088" algn="l" defTabSz="81635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8176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6351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27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32703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78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9054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229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405" algn="l" defTabSz="81635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/>
          <p:cNvSpPr>
            <a:spLocks noChangeArrowheads="1"/>
          </p:cNvSpPr>
          <p:nvPr/>
        </p:nvSpPr>
        <p:spPr bwMode="auto">
          <a:xfrm>
            <a:off x="1295776" y="689701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Encargado</a:t>
            </a:r>
            <a:endParaRPr lang="es-GT" alt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4 Rectángulo"/>
          <p:cNvSpPr>
            <a:spLocks noChangeArrowheads="1"/>
          </p:cNvSpPr>
          <p:nvPr/>
        </p:nvSpPr>
        <p:spPr bwMode="auto">
          <a:xfrm>
            <a:off x="6516216" y="1819565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Catedrático</a:t>
            </a:r>
            <a:endParaRPr lang="es-GT" altLang="es-E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7 Conector recto de flecha"/>
          <p:cNvCxnSpPr>
            <a:stCxn id="4" idx="3"/>
            <a:endCxn id="44" idx="2"/>
          </p:cNvCxnSpPr>
          <p:nvPr/>
        </p:nvCxnSpPr>
        <p:spPr>
          <a:xfrm flipV="1">
            <a:off x="2555776" y="871714"/>
            <a:ext cx="1479195" cy="87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8 Conector recto de flecha"/>
          <p:cNvCxnSpPr>
            <a:stCxn id="45" idx="7"/>
          </p:cNvCxnSpPr>
          <p:nvPr/>
        </p:nvCxnSpPr>
        <p:spPr>
          <a:xfrm flipV="1">
            <a:off x="5461849" y="1141713"/>
            <a:ext cx="1450551" cy="57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9 Conector recto de flecha"/>
          <p:cNvCxnSpPr>
            <a:stCxn id="4" idx="2"/>
            <a:endCxn id="45" idx="2"/>
          </p:cNvCxnSpPr>
          <p:nvPr/>
        </p:nvCxnSpPr>
        <p:spPr>
          <a:xfrm>
            <a:off x="1925776" y="1229701"/>
            <a:ext cx="2218997" cy="859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0 Conector recto de flecha"/>
          <p:cNvCxnSpPr>
            <a:stCxn id="30" idx="1"/>
            <a:endCxn id="44" idx="6"/>
          </p:cNvCxnSpPr>
          <p:nvPr/>
        </p:nvCxnSpPr>
        <p:spPr>
          <a:xfrm flipH="1">
            <a:off x="5578021" y="871713"/>
            <a:ext cx="13343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3 Cuadro de texto"/>
          <p:cNvSpPr txBox="1">
            <a:spLocks noChangeArrowheads="1"/>
          </p:cNvSpPr>
          <p:nvPr/>
        </p:nvSpPr>
        <p:spPr bwMode="auto">
          <a:xfrm>
            <a:off x="2281030" y="689701"/>
            <a:ext cx="1930930" cy="30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Entrega Datos Alumnos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4 Cuadro de texto"/>
          <p:cNvSpPr txBox="1">
            <a:spLocks noChangeArrowheads="1"/>
          </p:cNvSpPr>
          <p:nvPr/>
        </p:nvSpPr>
        <p:spPr bwMode="auto">
          <a:xfrm rot="1477500">
            <a:off x="2398414" y="1335270"/>
            <a:ext cx="1880908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Solicitud de Tarjeta de calificaciones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5 Cuadro de texto"/>
          <p:cNvSpPr txBox="1">
            <a:spLocks noChangeArrowheads="1"/>
          </p:cNvSpPr>
          <p:nvPr/>
        </p:nvSpPr>
        <p:spPr bwMode="auto">
          <a:xfrm>
            <a:off x="5419576" y="517402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Autorización de datos de alumnos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16 Conector recto de flecha"/>
          <p:cNvCxnSpPr>
            <a:stCxn id="30" idx="2"/>
          </p:cNvCxnSpPr>
          <p:nvPr/>
        </p:nvCxnSpPr>
        <p:spPr>
          <a:xfrm flipH="1">
            <a:off x="5578021" y="1141713"/>
            <a:ext cx="1964379" cy="68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251520" y="4659982"/>
            <a:ext cx="3140038" cy="29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635" tIns="40817" rIns="81635" bIns="40817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tabLst>
                <a:tab pos="1070044" algn="l"/>
              </a:tabLst>
            </a:pPr>
            <a:r>
              <a:rPr lang="es-GT" altLang="es-ES" sz="1400" b="1" dirty="0"/>
              <a:t>Diagrama de Contexto – SIGIE v2.0</a:t>
            </a:r>
            <a:endParaRPr lang="es-ES" altLang="es-ES" sz="700" dirty="0"/>
          </a:p>
        </p:txBody>
      </p:sp>
      <p:sp>
        <p:nvSpPr>
          <p:cNvPr id="30" name="1 Rectángulo"/>
          <p:cNvSpPr>
            <a:spLocks noChangeArrowheads="1"/>
          </p:cNvSpPr>
          <p:nvPr/>
        </p:nvSpPr>
        <p:spPr bwMode="auto">
          <a:xfrm>
            <a:off x="6912400" y="601713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Secretaria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5 Elipse"/>
          <p:cNvSpPr>
            <a:spLocks noChangeArrowheads="1"/>
          </p:cNvSpPr>
          <p:nvPr/>
        </p:nvSpPr>
        <p:spPr bwMode="auto">
          <a:xfrm>
            <a:off x="4144773" y="2781619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de Usuarios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5 Elipse"/>
          <p:cNvSpPr>
            <a:spLocks noChangeArrowheads="1"/>
          </p:cNvSpPr>
          <p:nvPr/>
        </p:nvSpPr>
        <p:spPr bwMode="auto">
          <a:xfrm>
            <a:off x="4034971" y="339504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de inscripción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5 Elipse"/>
          <p:cNvSpPr>
            <a:spLocks noChangeArrowheads="1"/>
          </p:cNvSpPr>
          <p:nvPr/>
        </p:nvSpPr>
        <p:spPr bwMode="auto">
          <a:xfrm>
            <a:off x="4144773" y="1557356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 control de notas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5 Elipse"/>
          <p:cNvSpPr>
            <a:spLocks noChangeArrowheads="1"/>
          </p:cNvSpPr>
          <p:nvPr/>
        </p:nvSpPr>
        <p:spPr bwMode="auto">
          <a:xfrm>
            <a:off x="4144773" y="4009181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de grados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6 Rectángulo"/>
          <p:cNvSpPr>
            <a:spLocks noChangeArrowheads="1"/>
          </p:cNvSpPr>
          <p:nvPr/>
        </p:nvSpPr>
        <p:spPr bwMode="auto">
          <a:xfrm>
            <a:off x="1259632" y="3038518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Administrador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15 Cuadro de texto"/>
          <p:cNvSpPr txBox="1">
            <a:spLocks noChangeArrowheads="1"/>
          </p:cNvSpPr>
          <p:nvPr/>
        </p:nvSpPr>
        <p:spPr bwMode="auto">
          <a:xfrm rot="20408498">
            <a:off x="5227613" y="1239958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Verificar solvencia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15 Cuadro de texto"/>
          <p:cNvSpPr txBox="1">
            <a:spLocks noChangeArrowheads="1"/>
          </p:cNvSpPr>
          <p:nvPr/>
        </p:nvSpPr>
        <p:spPr bwMode="auto">
          <a:xfrm rot="20408498">
            <a:off x="5722245" y="1471029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Imprime Notas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16 Conector recto de flecha"/>
          <p:cNvCxnSpPr>
            <a:stCxn id="6" idx="1"/>
            <a:endCxn id="45" idx="6"/>
          </p:cNvCxnSpPr>
          <p:nvPr/>
        </p:nvCxnSpPr>
        <p:spPr>
          <a:xfrm flipH="1">
            <a:off x="5687823" y="2089565"/>
            <a:ext cx="8283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15 Cuadro de texto"/>
          <p:cNvSpPr txBox="1">
            <a:spLocks noChangeArrowheads="1"/>
          </p:cNvSpPr>
          <p:nvPr/>
        </p:nvSpPr>
        <p:spPr bwMode="auto">
          <a:xfrm>
            <a:off x="5696213" y="1877270"/>
            <a:ext cx="8640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Entrega Notas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9 Conector recto de flecha"/>
          <p:cNvCxnSpPr>
            <a:stCxn id="48" idx="3"/>
            <a:endCxn id="43" idx="2"/>
          </p:cNvCxnSpPr>
          <p:nvPr/>
        </p:nvCxnSpPr>
        <p:spPr>
          <a:xfrm>
            <a:off x="2519632" y="3308518"/>
            <a:ext cx="1625141" cy="5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13 Cuadro de texto"/>
          <p:cNvSpPr txBox="1">
            <a:spLocks noChangeArrowheads="1"/>
          </p:cNvSpPr>
          <p:nvPr/>
        </p:nvSpPr>
        <p:spPr bwMode="auto">
          <a:xfrm>
            <a:off x="2267744" y="2977389"/>
            <a:ext cx="1930930" cy="30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Elimina, modifica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y crea usuarios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74 Conector curvado"/>
          <p:cNvCxnSpPr>
            <a:stCxn id="30" idx="3"/>
            <a:endCxn id="46" idx="6"/>
          </p:cNvCxnSpPr>
          <p:nvPr/>
        </p:nvCxnSpPr>
        <p:spPr>
          <a:xfrm flipH="1">
            <a:off x="5687823" y="871713"/>
            <a:ext cx="2484577" cy="3669678"/>
          </a:xfrm>
          <a:prstGeom prst="curvedConnector3">
            <a:avLst>
              <a:gd name="adj1" fmla="val -9201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15 Cuadro de texto"/>
          <p:cNvSpPr txBox="1">
            <a:spLocks noChangeArrowheads="1"/>
          </p:cNvSpPr>
          <p:nvPr/>
        </p:nvSpPr>
        <p:spPr bwMode="auto">
          <a:xfrm rot="19363248">
            <a:off x="6780931" y="3657906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Crea Grados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77 Conector curvado"/>
          <p:cNvCxnSpPr>
            <a:stCxn id="44" idx="0"/>
            <a:endCxn id="46" idx="2"/>
          </p:cNvCxnSpPr>
          <p:nvPr/>
        </p:nvCxnSpPr>
        <p:spPr>
          <a:xfrm rot="16200000" flipH="1" flipV="1">
            <a:off x="2374691" y="2109585"/>
            <a:ext cx="4201887" cy="661723"/>
          </a:xfrm>
          <a:prstGeom prst="curvedConnector4">
            <a:avLst>
              <a:gd name="adj1" fmla="val -5095"/>
              <a:gd name="adj2" fmla="val 68194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14 Cuadro de texto"/>
          <p:cNvSpPr txBox="1">
            <a:spLocks noChangeArrowheads="1"/>
          </p:cNvSpPr>
          <p:nvPr/>
        </p:nvSpPr>
        <p:spPr bwMode="auto">
          <a:xfrm rot="1477500">
            <a:off x="1471307" y="3954629"/>
            <a:ext cx="1880908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Obtiene datos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95 Conector curvado"/>
          <p:cNvCxnSpPr>
            <a:stCxn id="43" idx="6"/>
          </p:cNvCxnSpPr>
          <p:nvPr/>
        </p:nvCxnSpPr>
        <p:spPr>
          <a:xfrm flipV="1">
            <a:off x="5687823" y="1141713"/>
            <a:ext cx="2484577" cy="2172116"/>
          </a:xfrm>
          <a:prstGeom prst="curvedConnector3">
            <a:avLst>
              <a:gd name="adj1" fmla="val 90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15 Cuadro de texto"/>
          <p:cNvSpPr txBox="1">
            <a:spLocks noChangeArrowheads="1"/>
          </p:cNvSpPr>
          <p:nvPr/>
        </p:nvSpPr>
        <p:spPr bwMode="auto">
          <a:xfrm rot="20132112">
            <a:off x="6086814" y="2878789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Da acceso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4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Rectángulo"/>
          <p:cNvSpPr>
            <a:spLocks noChangeArrowheads="1"/>
          </p:cNvSpPr>
          <p:nvPr/>
        </p:nvSpPr>
        <p:spPr bwMode="auto">
          <a:xfrm>
            <a:off x="1295776" y="689701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Encargado</a:t>
            </a:r>
            <a:endParaRPr lang="es-GT" alt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4 Rectángulo"/>
          <p:cNvSpPr>
            <a:spLocks noChangeArrowheads="1"/>
          </p:cNvSpPr>
          <p:nvPr/>
        </p:nvSpPr>
        <p:spPr bwMode="auto">
          <a:xfrm>
            <a:off x="6516216" y="1819565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>
                <a:latin typeface="Calibri" pitchFamily="34" charset="0"/>
                <a:ea typeface="Calibri" pitchFamily="34" charset="0"/>
                <a:cs typeface="Times New Roman" pitchFamily="18" charset="0"/>
              </a:rPr>
              <a:t>Catedrático</a:t>
            </a:r>
            <a:endParaRPr lang="es-GT" altLang="es-E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7 Conector recto de flecha"/>
          <p:cNvCxnSpPr>
            <a:stCxn id="4" idx="3"/>
            <a:endCxn id="44" idx="2"/>
          </p:cNvCxnSpPr>
          <p:nvPr/>
        </p:nvCxnSpPr>
        <p:spPr>
          <a:xfrm flipV="1">
            <a:off x="2555776" y="871714"/>
            <a:ext cx="1479195" cy="87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8 Conector recto de flecha"/>
          <p:cNvCxnSpPr>
            <a:stCxn id="45" idx="7"/>
          </p:cNvCxnSpPr>
          <p:nvPr/>
        </p:nvCxnSpPr>
        <p:spPr>
          <a:xfrm flipV="1">
            <a:off x="5461849" y="1141713"/>
            <a:ext cx="1450551" cy="571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9 Conector recto de flecha"/>
          <p:cNvCxnSpPr>
            <a:stCxn id="4" idx="2"/>
            <a:endCxn id="45" idx="2"/>
          </p:cNvCxnSpPr>
          <p:nvPr/>
        </p:nvCxnSpPr>
        <p:spPr>
          <a:xfrm>
            <a:off x="1925776" y="1229701"/>
            <a:ext cx="2218997" cy="859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10 Conector recto de flecha"/>
          <p:cNvCxnSpPr>
            <a:stCxn id="30" idx="1"/>
            <a:endCxn id="44" idx="6"/>
          </p:cNvCxnSpPr>
          <p:nvPr/>
        </p:nvCxnSpPr>
        <p:spPr>
          <a:xfrm flipH="1" flipV="1">
            <a:off x="5578021" y="871714"/>
            <a:ext cx="1406387" cy="618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3 Cuadro de texto"/>
          <p:cNvSpPr txBox="1">
            <a:spLocks noChangeArrowheads="1"/>
          </p:cNvSpPr>
          <p:nvPr/>
        </p:nvSpPr>
        <p:spPr bwMode="auto">
          <a:xfrm>
            <a:off x="2281030" y="689701"/>
            <a:ext cx="1930930" cy="30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Entrega Datos Alumnos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14 Cuadro de texto"/>
          <p:cNvSpPr txBox="1">
            <a:spLocks noChangeArrowheads="1"/>
          </p:cNvSpPr>
          <p:nvPr/>
        </p:nvSpPr>
        <p:spPr bwMode="auto">
          <a:xfrm rot="1477500">
            <a:off x="2398414" y="1335270"/>
            <a:ext cx="1880908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Solicitud de Tarjeta de calificaciones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15 Cuadro de texto"/>
          <p:cNvSpPr txBox="1">
            <a:spLocks noChangeArrowheads="1"/>
          </p:cNvSpPr>
          <p:nvPr/>
        </p:nvSpPr>
        <p:spPr bwMode="auto">
          <a:xfrm>
            <a:off x="5419576" y="517402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Autorización de datos de alumnos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16 Conector recto de flecha"/>
          <p:cNvCxnSpPr>
            <a:stCxn id="30" idx="2"/>
          </p:cNvCxnSpPr>
          <p:nvPr/>
        </p:nvCxnSpPr>
        <p:spPr>
          <a:xfrm flipH="1">
            <a:off x="5650029" y="1203598"/>
            <a:ext cx="1964379" cy="6850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5"/>
          <p:cNvSpPr>
            <a:spLocks noChangeArrowheads="1"/>
          </p:cNvSpPr>
          <p:nvPr/>
        </p:nvSpPr>
        <p:spPr bwMode="auto">
          <a:xfrm>
            <a:off x="251520" y="4659982"/>
            <a:ext cx="3140038" cy="29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1635" tIns="40817" rIns="81635" bIns="40817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98563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0" hangingPunct="0">
              <a:tabLst>
                <a:tab pos="1070044" algn="l"/>
              </a:tabLst>
            </a:pPr>
            <a:r>
              <a:rPr lang="es-GT" altLang="es-ES" sz="1400" b="1" dirty="0"/>
              <a:t>Diagrama de Contexto – SIGIE v3.0</a:t>
            </a:r>
            <a:endParaRPr lang="es-ES" altLang="es-ES" sz="700" dirty="0"/>
          </a:p>
        </p:txBody>
      </p:sp>
      <p:sp>
        <p:nvSpPr>
          <p:cNvPr id="30" name="1 Rectángulo"/>
          <p:cNvSpPr>
            <a:spLocks noChangeArrowheads="1"/>
          </p:cNvSpPr>
          <p:nvPr/>
        </p:nvSpPr>
        <p:spPr bwMode="auto">
          <a:xfrm>
            <a:off x="6984408" y="663598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Secretaria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5 Elipse"/>
          <p:cNvSpPr>
            <a:spLocks noChangeArrowheads="1"/>
          </p:cNvSpPr>
          <p:nvPr/>
        </p:nvSpPr>
        <p:spPr bwMode="auto">
          <a:xfrm>
            <a:off x="4144773" y="2781619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de Usuarios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5 Elipse"/>
          <p:cNvSpPr>
            <a:spLocks noChangeArrowheads="1"/>
          </p:cNvSpPr>
          <p:nvPr/>
        </p:nvSpPr>
        <p:spPr bwMode="auto">
          <a:xfrm>
            <a:off x="4034971" y="339504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de inscripción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5 Elipse"/>
          <p:cNvSpPr>
            <a:spLocks noChangeArrowheads="1"/>
          </p:cNvSpPr>
          <p:nvPr/>
        </p:nvSpPr>
        <p:spPr bwMode="auto">
          <a:xfrm>
            <a:off x="4144773" y="1557356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 control de notas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5 Elipse"/>
          <p:cNvSpPr>
            <a:spLocks noChangeArrowheads="1"/>
          </p:cNvSpPr>
          <p:nvPr/>
        </p:nvSpPr>
        <p:spPr bwMode="auto">
          <a:xfrm>
            <a:off x="4144773" y="4009181"/>
            <a:ext cx="1543050" cy="1064419"/>
          </a:xfrm>
          <a:prstGeom prst="ellipse">
            <a:avLst/>
          </a:prstGeom>
          <a:solidFill>
            <a:srgbClr val="FFFFFF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1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Gestión de grados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6 Rectángulo"/>
          <p:cNvSpPr>
            <a:spLocks noChangeArrowheads="1"/>
          </p:cNvSpPr>
          <p:nvPr/>
        </p:nvSpPr>
        <p:spPr bwMode="auto">
          <a:xfrm>
            <a:off x="1259632" y="3038518"/>
            <a:ext cx="1260000" cy="5400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1635" tIns="40817" rIns="81635" bIns="40817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GT" altLang="es-ES" sz="13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Administrador</a:t>
            </a:r>
            <a:endParaRPr lang="es-GT" altLang="es-E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15 Cuadro de texto"/>
          <p:cNvSpPr txBox="1">
            <a:spLocks noChangeArrowheads="1"/>
          </p:cNvSpPr>
          <p:nvPr/>
        </p:nvSpPr>
        <p:spPr bwMode="auto">
          <a:xfrm rot="20408498">
            <a:off x="5227613" y="1239958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Verificar solvencia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15 Cuadro de texto"/>
          <p:cNvSpPr txBox="1">
            <a:spLocks noChangeArrowheads="1"/>
          </p:cNvSpPr>
          <p:nvPr/>
        </p:nvSpPr>
        <p:spPr bwMode="auto">
          <a:xfrm rot="20408498">
            <a:off x="5722245" y="1471029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Imprime Notas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16 Conector recto de flecha"/>
          <p:cNvCxnSpPr>
            <a:stCxn id="6" idx="1"/>
            <a:endCxn id="45" idx="6"/>
          </p:cNvCxnSpPr>
          <p:nvPr/>
        </p:nvCxnSpPr>
        <p:spPr>
          <a:xfrm flipH="1">
            <a:off x="5687823" y="2089565"/>
            <a:ext cx="828393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15 Cuadro de texto"/>
          <p:cNvSpPr txBox="1">
            <a:spLocks noChangeArrowheads="1"/>
          </p:cNvSpPr>
          <p:nvPr/>
        </p:nvSpPr>
        <p:spPr bwMode="auto">
          <a:xfrm>
            <a:off x="5696213" y="1877270"/>
            <a:ext cx="8640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Entrega Notas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8" name="9 Conector recto de flecha"/>
          <p:cNvCxnSpPr>
            <a:stCxn id="48" idx="3"/>
            <a:endCxn id="43" idx="2"/>
          </p:cNvCxnSpPr>
          <p:nvPr/>
        </p:nvCxnSpPr>
        <p:spPr>
          <a:xfrm>
            <a:off x="2519632" y="3308518"/>
            <a:ext cx="1625141" cy="5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13 Cuadro de texto"/>
          <p:cNvSpPr txBox="1">
            <a:spLocks noChangeArrowheads="1"/>
          </p:cNvSpPr>
          <p:nvPr/>
        </p:nvSpPr>
        <p:spPr bwMode="auto">
          <a:xfrm>
            <a:off x="2267744" y="2977389"/>
            <a:ext cx="1930930" cy="30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Elimina, modifica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y crea usuarios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5" name="74 Conector curvado"/>
          <p:cNvCxnSpPr>
            <a:stCxn id="30" idx="3"/>
            <a:endCxn id="46" idx="6"/>
          </p:cNvCxnSpPr>
          <p:nvPr/>
        </p:nvCxnSpPr>
        <p:spPr>
          <a:xfrm flipH="1">
            <a:off x="5687823" y="933598"/>
            <a:ext cx="2556585" cy="3607793"/>
          </a:xfrm>
          <a:prstGeom prst="curvedConnector3">
            <a:avLst>
              <a:gd name="adj1" fmla="val -8942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15 Cuadro de texto"/>
          <p:cNvSpPr txBox="1">
            <a:spLocks noChangeArrowheads="1"/>
          </p:cNvSpPr>
          <p:nvPr/>
        </p:nvSpPr>
        <p:spPr bwMode="auto">
          <a:xfrm rot="19363248">
            <a:off x="6780931" y="3657906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Crea Grados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77 Conector curvado"/>
          <p:cNvCxnSpPr>
            <a:stCxn id="44" idx="0"/>
            <a:endCxn id="46" idx="2"/>
          </p:cNvCxnSpPr>
          <p:nvPr/>
        </p:nvCxnSpPr>
        <p:spPr>
          <a:xfrm rot="16200000" flipH="1" flipV="1">
            <a:off x="2374691" y="2109585"/>
            <a:ext cx="4201887" cy="661723"/>
          </a:xfrm>
          <a:prstGeom prst="curvedConnector4">
            <a:avLst>
              <a:gd name="adj1" fmla="val -5095"/>
              <a:gd name="adj2" fmla="val 68194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14 Cuadro de texto"/>
          <p:cNvSpPr txBox="1">
            <a:spLocks noChangeArrowheads="1"/>
          </p:cNvSpPr>
          <p:nvPr/>
        </p:nvSpPr>
        <p:spPr bwMode="auto">
          <a:xfrm rot="1477500">
            <a:off x="1471307" y="3954629"/>
            <a:ext cx="1880908" cy="346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Obtiene datos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95 Conector curvado"/>
          <p:cNvCxnSpPr>
            <a:stCxn id="43" idx="6"/>
          </p:cNvCxnSpPr>
          <p:nvPr/>
        </p:nvCxnSpPr>
        <p:spPr>
          <a:xfrm flipV="1">
            <a:off x="5687823" y="1141713"/>
            <a:ext cx="2484577" cy="2172116"/>
          </a:xfrm>
          <a:prstGeom prst="curvedConnector3">
            <a:avLst>
              <a:gd name="adj1" fmla="val 90637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15 Cuadro de texto"/>
          <p:cNvSpPr txBox="1">
            <a:spLocks noChangeArrowheads="1"/>
          </p:cNvSpPr>
          <p:nvPr/>
        </p:nvSpPr>
        <p:spPr bwMode="auto">
          <a:xfrm rot="20132112">
            <a:off x="6086814" y="2878789"/>
            <a:ext cx="1600696" cy="3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1635" tIns="40817" rIns="81635" bIns="40817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GT" altLang="es-ES" sz="9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Da acceso</a:t>
            </a:r>
            <a:endParaRPr lang="es-GT" altLang="es-E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59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108</Words>
  <Application>Microsoft Office PowerPoint</Application>
  <PresentationFormat>Presentación en pantalla (16:9)</PresentationFormat>
  <Paragraphs>40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AdalbertoPc</dc:creator>
  <cp:lastModifiedBy>AdalbertoPc</cp:lastModifiedBy>
  <cp:revision>11</cp:revision>
  <dcterms:created xsi:type="dcterms:W3CDTF">2016-03-11T05:10:18Z</dcterms:created>
  <dcterms:modified xsi:type="dcterms:W3CDTF">2016-03-23T02:50:21Z</dcterms:modified>
</cp:coreProperties>
</file>