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DE51-EE13-4411-8EE6-8EC10941598C}" type="datetimeFigureOut">
              <a:rPr lang="es-GT" smtClean="0"/>
              <a:t>30/03/2016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51AA-4A4F-433B-B573-8DD934C8AE4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6443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DE51-EE13-4411-8EE6-8EC10941598C}" type="datetimeFigureOut">
              <a:rPr lang="es-GT" smtClean="0"/>
              <a:t>30/03/2016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51AA-4A4F-433B-B573-8DD934C8AE4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2394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DE51-EE13-4411-8EE6-8EC10941598C}" type="datetimeFigureOut">
              <a:rPr lang="es-GT" smtClean="0"/>
              <a:t>30/03/2016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51AA-4A4F-433B-B573-8DD934C8AE4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3062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DE51-EE13-4411-8EE6-8EC10941598C}" type="datetimeFigureOut">
              <a:rPr lang="es-GT" smtClean="0"/>
              <a:t>30/03/2016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51AA-4A4F-433B-B573-8DD934C8AE4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6490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DE51-EE13-4411-8EE6-8EC10941598C}" type="datetimeFigureOut">
              <a:rPr lang="es-GT" smtClean="0"/>
              <a:t>30/03/2016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51AA-4A4F-433B-B573-8DD934C8AE4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6487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DE51-EE13-4411-8EE6-8EC10941598C}" type="datetimeFigureOut">
              <a:rPr lang="es-GT" smtClean="0"/>
              <a:t>30/03/2016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51AA-4A4F-433B-B573-8DD934C8AE4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1824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DE51-EE13-4411-8EE6-8EC10941598C}" type="datetimeFigureOut">
              <a:rPr lang="es-GT" smtClean="0"/>
              <a:t>30/03/2016</a:t>
            </a:fld>
            <a:endParaRPr lang="es-GT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51AA-4A4F-433B-B573-8DD934C8AE4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3796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DE51-EE13-4411-8EE6-8EC10941598C}" type="datetimeFigureOut">
              <a:rPr lang="es-GT" smtClean="0"/>
              <a:t>30/03/2016</a:t>
            </a:fld>
            <a:endParaRPr lang="es-GT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51AA-4A4F-433B-B573-8DD934C8AE4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873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DE51-EE13-4411-8EE6-8EC10941598C}" type="datetimeFigureOut">
              <a:rPr lang="es-GT" smtClean="0"/>
              <a:t>30/03/2016</a:t>
            </a:fld>
            <a:endParaRPr lang="es-GT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51AA-4A4F-433B-B573-8DD934C8AE4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9828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DE51-EE13-4411-8EE6-8EC10941598C}" type="datetimeFigureOut">
              <a:rPr lang="es-GT" smtClean="0"/>
              <a:t>30/03/2016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51AA-4A4F-433B-B573-8DD934C8AE4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92907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DE51-EE13-4411-8EE6-8EC10941598C}" type="datetimeFigureOut">
              <a:rPr lang="es-GT" smtClean="0"/>
              <a:t>30/03/2016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51AA-4A4F-433B-B573-8DD934C8AE4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57510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DDE51-EE13-4411-8EE6-8EC10941598C}" type="datetimeFigureOut">
              <a:rPr lang="es-GT" smtClean="0"/>
              <a:t>30/03/2016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F51AA-4A4F-433B-B573-8DD934C8AE4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6556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892489" y="3525706"/>
            <a:ext cx="15311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Pagina de inicio Secretaria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023118" y="5772027"/>
            <a:ext cx="1351721" cy="503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Página estudiantes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8246639" y="2220684"/>
            <a:ext cx="1351721" cy="503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Página Notas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265808" y="3747840"/>
            <a:ext cx="1351721" cy="742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Gestión de Personal</a:t>
            </a:r>
          </a:p>
        </p:txBody>
      </p:sp>
      <p:sp>
        <p:nvSpPr>
          <p:cNvPr id="9" name="Rectángulo 8"/>
          <p:cNvSpPr/>
          <p:nvPr/>
        </p:nvSpPr>
        <p:spPr>
          <a:xfrm>
            <a:off x="9174291" y="981603"/>
            <a:ext cx="1351722" cy="649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Consulta de notas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0446501" y="2220684"/>
            <a:ext cx="1510748" cy="503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Ingresar y edición Notas</a:t>
            </a:r>
          </a:p>
        </p:txBody>
      </p:sp>
      <p:cxnSp>
        <p:nvCxnSpPr>
          <p:cNvPr id="13" name="Conector recto de flecha 12"/>
          <p:cNvCxnSpPr>
            <a:stCxn id="4" idx="0"/>
            <a:endCxn id="6" idx="1"/>
          </p:cNvCxnSpPr>
          <p:nvPr/>
        </p:nvCxnSpPr>
        <p:spPr>
          <a:xfrm flipV="1">
            <a:off x="6658077" y="2472476"/>
            <a:ext cx="1588562" cy="105323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4" idx="2"/>
            <a:endCxn id="5" idx="0"/>
          </p:cNvCxnSpPr>
          <p:nvPr/>
        </p:nvCxnSpPr>
        <p:spPr>
          <a:xfrm>
            <a:off x="6658077" y="4440106"/>
            <a:ext cx="40902" cy="133192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4" idx="3"/>
            <a:endCxn id="7" idx="1"/>
          </p:cNvCxnSpPr>
          <p:nvPr/>
        </p:nvCxnSpPr>
        <p:spPr>
          <a:xfrm>
            <a:off x="7423665" y="3982906"/>
            <a:ext cx="842143" cy="13599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6" idx="0"/>
            <a:endCxn id="9" idx="2"/>
          </p:cNvCxnSpPr>
          <p:nvPr/>
        </p:nvCxnSpPr>
        <p:spPr>
          <a:xfrm flipV="1">
            <a:off x="8922500" y="1630962"/>
            <a:ext cx="927652" cy="58972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6" idx="3"/>
            <a:endCxn id="10" idx="1"/>
          </p:cNvCxnSpPr>
          <p:nvPr/>
        </p:nvCxnSpPr>
        <p:spPr>
          <a:xfrm>
            <a:off x="9598360" y="2472476"/>
            <a:ext cx="84814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Rectángulo 24"/>
          <p:cNvSpPr/>
          <p:nvPr/>
        </p:nvSpPr>
        <p:spPr>
          <a:xfrm>
            <a:off x="10446501" y="3088701"/>
            <a:ext cx="1364974" cy="490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Ingreso de información</a:t>
            </a:r>
          </a:p>
        </p:txBody>
      </p:sp>
      <p:cxnSp>
        <p:nvCxnSpPr>
          <p:cNvPr id="29" name="Conector recto de flecha 28"/>
          <p:cNvCxnSpPr>
            <a:stCxn id="7" idx="0"/>
            <a:endCxn id="25" idx="1"/>
          </p:cNvCxnSpPr>
          <p:nvPr/>
        </p:nvCxnSpPr>
        <p:spPr>
          <a:xfrm flipV="1">
            <a:off x="8941669" y="3333867"/>
            <a:ext cx="1504832" cy="4139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10446501" y="4009729"/>
            <a:ext cx="1364974" cy="543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Consulta de información</a:t>
            </a:r>
          </a:p>
        </p:txBody>
      </p:sp>
      <p:cxnSp>
        <p:nvCxnSpPr>
          <p:cNvPr id="32" name="Conector recto de flecha 31"/>
          <p:cNvCxnSpPr>
            <a:stCxn id="7" idx="3"/>
            <a:endCxn id="30" idx="1"/>
          </p:cNvCxnSpPr>
          <p:nvPr/>
        </p:nvCxnSpPr>
        <p:spPr>
          <a:xfrm>
            <a:off x="9617529" y="4118901"/>
            <a:ext cx="828972" cy="16249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Rectángulo 43"/>
          <p:cNvSpPr/>
          <p:nvPr/>
        </p:nvSpPr>
        <p:spPr>
          <a:xfrm>
            <a:off x="5974307" y="1083204"/>
            <a:ext cx="1431234" cy="5300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bg1"/>
                </a:solidFill>
              </a:rPr>
              <a:t>Inicio de sesión</a:t>
            </a:r>
          </a:p>
        </p:txBody>
      </p:sp>
      <p:cxnSp>
        <p:nvCxnSpPr>
          <p:cNvPr id="46" name="Conector recto de flecha 45"/>
          <p:cNvCxnSpPr>
            <a:stCxn id="44" idx="2"/>
            <a:endCxn id="4" idx="0"/>
          </p:cNvCxnSpPr>
          <p:nvPr/>
        </p:nvCxnSpPr>
        <p:spPr>
          <a:xfrm flipH="1">
            <a:off x="6658077" y="1613290"/>
            <a:ext cx="31847" cy="191241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Rectángulo 49"/>
          <p:cNvSpPr/>
          <p:nvPr/>
        </p:nvSpPr>
        <p:spPr>
          <a:xfrm>
            <a:off x="3354693" y="4662154"/>
            <a:ext cx="1451115" cy="639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Inscripción</a:t>
            </a:r>
          </a:p>
        </p:txBody>
      </p:sp>
      <p:sp>
        <p:nvSpPr>
          <p:cNvPr id="51" name="Rectángulo 50"/>
          <p:cNvSpPr/>
          <p:nvPr/>
        </p:nvSpPr>
        <p:spPr>
          <a:xfrm>
            <a:off x="3192354" y="5838290"/>
            <a:ext cx="1775792" cy="49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Consulta y edición de datos</a:t>
            </a:r>
          </a:p>
        </p:txBody>
      </p:sp>
      <p:cxnSp>
        <p:nvCxnSpPr>
          <p:cNvPr id="54" name="Conector recto de flecha 53"/>
          <p:cNvCxnSpPr>
            <a:stCxn id="5" idx="0"/>
            <a:endCxn id="50" idx="3"/>
          </p:cNvCxnSpPr>
          <p:nvPr/>
        </p:nvCxnSpPr>
        <p:spPr>
          <a:xfrm flipH="1" flipV="1">
            <a:off x="4805808" y="4981865"/>
            <a:ext cx="1893171" cy="79016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>
            <a:stCxn id="5" idx="1"/>
            <a:endCxn id="51" idx="3"/>
          </p:cNvCxnSpPr>
          <p:nvPr/>
        </p:nvCxnSpPr>
        <p:spPr>
          <a:xfrm flipH="1">
            <a:off x="4968146" y="6023819"/>
            <a:ext cx="1054972" cy="629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Rectángulo 109"/>
          <p:cNvSpPr/>
          <p:nvPr/>
        </p:nvSpPr>
        <p:spPr>
          <a:xfrm>
            <a:off x="3833017" y="2504733"/>
            <a:ext cx="1590261" cy="53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Página Administración</a:t>
            </a:r>
          </a:p>
        </p:txBody>
      </p:sp>
      <p:sp>
        <p:nvSpPr>
          <p:cNvPr id="112" name="Rectángulo 111"/>
          <p:cNvSpPr/>
          <p:nvPr/>
        </p:nvSpPr>
        <p:spPr>
          <a:xfrm>
            <a:off x="1483895" y="2549224"/>
            <a:ext cx="1338470" cy="510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Creación de usuarios</a:t>
            </a:r>
          </a:p>
        </p:txBody>
      </p:sp>
      <p:sp>
        <p:nvSpPr>
          <p:cNvPr id="113" name="Rectángulo 112"/>
          <p:cNvSpPr/>
          <p:nvPr/>
        </p:nvSpPr>
        <p:spPr>
          <a:xfrm>
            <a:off x="1006815" y="1595066"/>
            <a:ext cx="1815550" cy="569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Modificar y eliminar usuarios</a:t>
            </a:r>
          </a:p>
        </p:txBody>
      </p:sp>
      <p:sp>
        <p:nvSpPr>
          <p:cNvPr id="114" name="Rectángulo 113"/>
          <p:cNvSpPr/>
          <p:nvPr/>
        </p:nvSpPr>
        <p:spPr>
          <a:xfrm>
            <a:off x="1006815" y="3337728"/>
            <a:ext cx="1815550" cy="795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Edición de Grados y áreas curriculares</a:t>
            </a:r>
          </a:p>
        </p:txBody>
      </p:sp>
      <p:cxnSp>
        <p:nvCxnSpPr>
          <p:cNvPr id="115" name="Conector recto de flecha 114"/>
          <p:cNvCxnSpPr>
            <a:stCxn id="110" idx="0"/>
            <a:endCxn id="113" idx="3"/>
          </p:cNvCxnSpPr>
          <p:nvPr/>
        </p:nvCxnSpPr>
        <p:spPr>
          <a:xfrm flipH="1" flipV="1">
            <a:off x="2822365" y="1879988"/>
            <a:ext cx="1805783" cy="6247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6" name="Conector recto de flecha 115"/>
          <p:cNvCxnSpPr>
            <a:stCxn id="110" idx="1"/>
            <a:endCxn id="112" idx="3"/>
          </p:cNvCxnSpPr>
          <p:nvPr/>
        </p:nvCxnSpPr>
        <p:spPr>
          <a:xfrm flipH="1">
            <a:off x="2822365" y="2769777"/>
            <a:ext cx="1010652" cy="345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7" name="Conector recto de flecha 116"/>
          <p:cNvCxnSpPr>
            <a:stCxn id="110" idx="2"/>
            <a:endCxn id="114" idx="3"/>
          </p:cNvCxnSpPr>
          <p:nvPr/>
        </p:nvCxnSpPr>
        <p:spPr>
          <a:xfrm flipH="1">
            <a:off x="2822365" y="3034820"/>
            <a:ext cx="1805783" cy="70047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Rectángulo 117"/>
          <p:cNvSpPr/>
          <p:nvPr/>
        </p:nvSpPr>
        <p:spPr>
          <a:xfrm>
            <a:off x="3862560" y="899325"/>
            <a:ext cx="15311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Pagina de inicio Administrador</a:t>
            </a:r>
          </a:p>
        </p:txBody>
      </p:sp>
      <p:cxnSp>
        <p:nvCxnSpPr>
          <p:cNvPr id="125" name="Conector recto de flecha 124"/>
          <p:cNvCxnSpPr>
            <a:stCxn id="118" idx="2"/>
            <a:endCxn id="110" idx="0"/>
          </p:cNvCxnSpPr>
          <p:nvPr/>
        </p:nvCxnSpPr>
        <p:spPr>
          <a:xfrm>
            <a:off x="4628148" y="1813725"/>
            <a:ext cx="0" cy="6910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7" name="Conector recto de flecha 126"/>
          <p:cNvCxnSpPr>
            <a:stCxn id="44" idx="1"/>
            <a:endCxn id="118" idx="3"/>
          </p:cNvCxnSpPr>
          <p:nvPr/>
        </p:nvCxnSpPr>
        <p:spPr>
          <a:xfrm flipH="1">
            <a:off x="5393736" y="1348247"/>
            <a:ext cx="580571" cy="82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4976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52</Words>
  <Application>Microsoft Office PowerPoint</Application>
  <PresentationFormat>Panorámica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AdalbertoPc</dc:creator>
  <cp:lastModifiedBy>AdalbertoPc</cp:lastModifiedBy>
  <cp:revision>6</cp:revision>
  <dcterms:created xsi:type="dcterms:W3CDTF">2016-03-31T02:11:12Z</dcterms:created>
  <dcterms:modified xsi:type="dcterms:W3CDTF">2016-03-31T03:19:27Z</dcterms:modified>
</cp:coreProperties>
</file>