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644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39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06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490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48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182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796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7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82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290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751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DE51-EE13-4411-8EE6-8EC10941598C}" type="datetimeFigureOut">
              <a:rPr lang="es-GT" smtClean="0"/>
              <a:t>3/04/2016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51AA-4A4F-433B-B573-8DD934C8AE4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556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2489" y="3525706"/>
            <a:ext cx="1531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Pagina de inicio Secretaria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23118" y="5772027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estudiantes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246639" y="2220684"/>
            <a:ext cx="1351721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Notas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265808" y="3747840"/>
            <a:ext cx="1351721" cy="74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Gestión de Personal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174291" y="981603"/>
            <a:ext cx="1351722" cy="64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notas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446501" y="2220684"/>
            <a:ext cx="1510748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Ingresar y edición Notas</a:t>
            </a:r>
          </a:p>
        </p:txBody>
      </p:sp>
      <p:cxnSp>
        <p:nvCxnSpPr>
          <p:cNvPr id="13" name="Conector recto de flecha 12"/>
          <p:cNvCxnSpPr>
            <a:stCxn id="4" idx="0"/>
            <a:endCxn id="6" idx="1"/>
          </p:cNvCxnSpPr>
          <p:nvPr/>
        </p:nvCxnSpPr>
        <p:spPr>
          <a:xfrm flipV="1">
            <a:off x="6658077" y="2472476"/>
            <a:ext cx="1588562" cy="10532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2"/>
            <a:endCxn id="5" idx="0"/>
          </p:cNvCxnSpPr>
          <p:nvPr/>
        </p:nvCxnSpPr>
        <p:spPr>
          <a:xfrm>
            <a:off x="6658077" y="4440106"/>
            <a:ext cx="40902" cy="13319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4" idx="3"/>
            <a:endCxn id="7" idx="1"/>
          </p:cNvCxnSpPr>
          <p:nvPr/>
        </p:nvCxnSpPr>
        <p:spPr>
          <a:xfrm>
            <a:off x="7423665" y="3982906"/>
            <a:ext cx="842143" cy="1359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6" idx="0"/>
            <a:endCxn id="9" idx="2"/>
          </p:cNvCxnSpPr>
          <p:nvPr/>
        </p:nvCxnSpPr>
        <p:spPr>
          <a:xfrm flipV="1">
            <a:off x="8922500" y="1630962"/>
            <a:ext cx="927652" cy="5897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6" idx="3"/>
            <a:endCxn id="10" idx="1"/>
          </p:cNvCxnSpPr>
          <p:nvPr/>
        </p:nvCxnSpPr>
        <p:spPr>
          <a:xfrm>
            <a:off x="9598360" y="2472476"/>
            <a:ext cx="84814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10446501" y="3088701"/>
            <a:ext cx="1364974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Ingreso de información</a:t>
            </a:r>
          </a:p>
        </p:txBody>
      </p:sp>
      <p:cxnSp>
        <p:nvCxnSpPr>
          <p:cNvPr id="29" name="Conector recto de flecha 28"/>
          <p:cNvCxnSpPr>
            <a:stCxn id="7" idx="0"/>
            <a:endCxn id="25" idx="1"/>
          </p:cNvCxnSpPr>
          <p:nvPr/>
        </p:nvCxnSpPr>
        <p:spPr>
          <a:xfrm flipV="1">
            <a:off x="8941669" y="3333867"/>
            <a:ext cx="1504832" cy="4139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0446501" y="4009729"/>
            <a:ext cx="1364974" cy="54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de información</a:t>
            </a:r>
          </a:p>
        </p:txBody>
      </p:sp>
      <p:cxnSp>
        <p:nvCxnSpPr>
          <p:cNvPr id="32" name="Conector recto de flecha 31"/>
          <p:cNvCxnSpPr>
            <a:stCxn id="7" idx="3"/>
            <a:endCxn id="30" idx="1"/>
          </p:cNvCxnSpPr>
          <p:nvPr/>
        </p:nvCxnSpPr>
        <p:spPr>
          <a:xfrm>
            <a:off x="9617529" y="4118901"/>
            <a:ext cx="828972" cy="1624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5974307" y="1083204"/>
            <a:ext cx="1431234" cy="5300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bg1"/>
                </a:solidFill>
              </a:rPr>
              <a:t>Inicio de sesión</a:t>
            </a:r>
          </a:p>
        </p:txBody>
      </p:sp>
      <p:cxnSp>
        <p:nvCxnSpPr>
          <p:cNvPr id="46" name="Conector recto de flecha 45"/>
          <p:cNvCxnSpPr>
            <a:stCxn id="44" idx="2"/>
            <a:endCxn id="4" idx="0"/>
          </p:cNvCxnSpPr>
          <p:nvPr/>
        </p:nvCxnSpPr>
        <p:spPr>
          <a:xfrm flipH="1">
            <a:off x="6658077" y="1613290"/>
            <a:ext cx="31847" cy="19124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Rectángulo 49"/>
          <p:cNvSpPr/>
          <p:nvPr/>
        </p:nvSpPr>
        <p:spPr>
          <a:xfrm>
            <a:off x="3354693" y="4662154"/>
            <a:ext cx="1451115" cy="63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3192354" y="5838290"/>
            <a:ext cx="1775792" cy="49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Consulta y edición de datos</a:t>
            </a:r>
          </a:p>
        </p:txBody>
      </p:sp>
      <p:cxnSp>
        <p:nvCxnSpPr>
          <p:cNvPr id="54" name="Conector recto de flecha 53"/>
          <p:cNvCxnSpPr>
            <a:stCxn id="5" idx="0"/>
            <a:endCxn id="50" idx="3"/>
          </p:cNvCxnSpPr>
          <p:nvPr/>
        </p:nvCxnSpPr>
        <p:spPr>
          <a:xfrm flipH="1" flipV="1">
            <a:off x="4805808" y="4981865"/>
            <a:ext cx="1893171" cy="7901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5" idx="1"/>
            <a:endCxn id="51" idx="3"/>
          </p:cNvCxnSpPr>
          <p:nvPr/>
        </p:nvCxnSpPr>
        <p:spPr>
          <a:xfrm flipH="1">
            <a:off x="4968146" y="6023819"/>
            <a:ext cx="1054972" cy="629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Rectángulo 109"/>
          <p:cNvSpPr/>
          <p:nvPr/>
        </p:nvSpPr>
        <p:spPr>
          <a:xfrm>
            <a:off x="3833017" y="2504733"/>
            <a:ext cx="1590261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Página Administración</a:t>
            </a:r>
          </a:p>
        </p:txBody>
      </p:sp>
      <p:sp>
        <p:nvSpPr>
          <p:cNvPr id="112" name="Rectángulo 111"/>
          <p:cNvSpPr/>
          <p:nvPr/>
        </p:nvSpPr>
        <p:spPr>
          <a:xfrm>
            <a:off x="1483895" y="2549224"/>
            <a:ext cx="1338470" cy="510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Creación de usuarios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1006815" y="1595066"/>
            <a:ext cx="1815550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Modificar y eliminar usuarios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1006815" y="3337728"/>
            <a:ext cx="1815550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Edición de Grados y áreas curriculares</a:t>
            </a:r>
          </a:p>
        </p:txBody>
      </p:sp>
      <p:cxnSp>
        <p:nvCxnSpPr>
          <p:cNvPr id="115" name="Conector recto de flecha 114"/>
          <p:cNvCxnSpPr>
            <a:stCxn id="110" idx="0"/>
            <a:endCxn id="113" idx="3"/>
          </p:cNvCxnSpPr>
          <p:nvPr/>
        </p:nvCxnSpPr>
        <p:spPr>
          <a:xfrm flipH="1" flipV="1">
            <a:off x="2822365" y="1879988"/>
            <a:ext cx="1805783" cy="624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stCxn id="110" idx="1"/>
            <a:endCxn id="112" idx="3"/>
          </p:cNvCxnSpPr>
          <p:nvPr/>
        </p:nvCxnSpPr>
        <p:spPr>
          <a:xfrm flipH="1">
            <a:off x="2822365" y="2769777"/>
            <a:ext cx="1010652" cy="345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Conector recto de flecha 116"/>
          <p:cNvCxnSpPr>
            <a:stCxn id="110" idx="2"/>
            <a:endCxn id="114" idx="3"/>
          </p:cNvCxnSpPr>
          <p:nvPr/>
        </p:nvCxnSpPr>
        <p:spPr>
          <a:xfrm flipH="1">
            <a:off x="2822365" y="3034820"/>
            <a:ext cx="1805783" cy="7004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Rectángulo 117"/>
          <p:cNvSpPr/>
          <p:nvPr/>
        </p:nvSpPr>
        <p:spPr>
          <a:xfrm>
            <a:off x="3862560" y="899325"/>
            <a:ext cx="15311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Pagina de inicio Administrador</a:t>
            </a:r>
          </a:p>
        </p:txBody>
      </p:sp>
      <p:cxnSp>
        <p:nvCxnSpPr>
          <p:cNvPr id="125" name="Conector recto de flecha 124"/>
          <p:cNvCxnSpPr>
            <a:stCxn id="118" idx="2"/>
            <a:endCxn id="110" idx="0"/>
          </p:cNvCxnSpPr>
          <p:nvPr/>
        </p:nvCxnSpPr>
        <p:spPr>
          <a:xfrm>
            <a:off x="4628148" y="1813725"/>
            <a:ext cx="0" cy="6910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cto de flecha 126"/>
          <p:cNvCxnSpPr>
            <a:stCxn id="44" idx="1"/>
            <a:endCxn id="118" idx="3"/>
          </p:cNvCxnSpPr>
          <p:nvPr/>
        </p:nvCxnSpPr>
        <p:spPr>
          <a:xfrm flipH="1">
            <a:off x="5393736" y="1348247"/>
            <a:ext cx="580571" cy="82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9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864626" y="3087756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Usuario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64626" y="3738120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Contraseña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8216348" y="4388484"/>
            <a:ext cx="861391" cy="3578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Iniciar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57897" y="1129457"/>
            <a:ext cx="99834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Sistema de Gestión de Información Estudiantil</a:t>
            </a:r>
          </a:p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Inicio de Sesión</a:t>
            </a:r>
          </a:p>
        </p:txBody>
      </p:sp>
    </p:spTree>
    <p:extLst>
      <p:ext uri="{BB962C8B-B14F-4D97-AF65-F5344CB8AC3E}">
        <p14:creationId xmlns:p14="http://schemas.microsoft.com/office/powerpoint/2010/main" val="400664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78110" y="1843059"/>
            <a:ext cx="5240604" cy="39808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351722" y="357809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Pagina de Inicio Secretaria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225286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squina doblada 6"/>
          <p:cNvSpPr/>
          <p:nvPr/>
        </p:nvSpPr>
        <p:spPr>
          <a:xfrm>
            <a:off x="225283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Información de Personal</a:t>
            </a:r>
          </a:p>
        </p:txBody>
      </p:sp>
      <p:sp>
        <p:nvSpPr>
          <p:cNvPr id="8" name="Esquina doblada 7"/>
          <p:cNvSpPr/>
          <p:nvPr/>
        </p:nvSpPr>
        <p:spPr>
          <a:xfrm>
            <a:off x="225284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Pagos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25284" y="5148470"/>
            <a:ext cx="2777721" cy="834886"/>
          </a:xfrm>
          <a:prstGeom prst="foldedCorne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Administración</a:t>
            </a:r>
          </a:p>
        </p:txBody>
      </p:sp>
      <p:sp>
        <p:nvSpPr>
          <p:cNvPr id="17" name="Esquina doblada 16"/>
          <p:cNvSpPr/>
          <p:nvPr/>
        </p:nvSpPr>
        <p:spPr>
          <a:xfrm flipH="1">
            <a:off x="9096227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18" name="Esquina doblada 17"/>
          <p:cNvSpPr/>
          <p:nvPr/>
        </p:nvSpPr>
        <p:spPr>
          <a:xfrm flipH="1">
            <a:off x="9096226" y="3313044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Notas</a:t>
            </a:r>
          </a:p>
        </p:txBody>
      </p:sp>
      <p:sp>
        <p:nvSpPr>
          <p:cNvPr id="19" name="Esquina doblada 18"/>
          <p:cNvSpPr/>
          <p:nvPr/>
        </p:nvSpPr>
        <p:spPr>
          <a:xfrm flipH="1">
            <a:off x="9096225" y="514847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Listados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628198" y="1135173"/>
            <a:ext cx="1276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628198" y="5692914"/>
            <a:ext cx="1340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Inicio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Esquina doblada 21"/>
          <p:cNvSpPr/>
          <p:nvPr/>
        </p:nvSpPr>
        <p:spPr>
          <a:xfrm flipH="1">
            <a:off x="10376452" y="1060174"/>
            <a:ext cx="1497494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accent1">
                    <a:lumMod val="75000"/>
                  </a:schemeClr>
                </a:solidFill>
              </a:rPr>
              <a:t>Cerrar Sesión</a:t>
            </a:r>
          </a:p>
        </p:txBody>
      </p:sp>
      <p:sp>
        <p:nvSpPr>
          <p:cNvPr id="23" name="Esquina doblada 22"/>
          <p:cNvSpPr/>
          <p:nvPr/>
        </p:nvSpPr>
        <p:spPr>
          <a:xfrm>
            <a:off x="225283" y="1060174"/>
            <a:ext cx="1497495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1400" dirty="0">
                <a:solidFill>
                  <a:schemeClr val="accent1">
                    <a:lumMod val="75000"/>
                  </a:schemeClr>
                </a:solidFill>
              </a:rPr>
              <a:t>“Usuario Activo”</a:t>
            </a:r>
          </a:p>
        </p:txBody>
      </p:sp>
    </p:spTree>
    <p:extLst>
      <p:ext uri="{BB962C8B-B14F-4D97-AF65-F5344CB8AC3E}">
        <p14:creationId xmlns:p14="http://schemas.microsoft.com/office/powerpoint/2010/main" val="33182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678110" y="1843059"/>
            <a:ext cx="5240604" cy="39808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351722" y="357809"/>
            <a:ext cx="30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Pagina de Inicio Administrador</a:t>
            </a:r>
          </a:p>
        </p:txBody>
      </p:sp>
      <p:sp>
        <p:nvSpPr>
          <p:cNvPr id="6" name="Esquina doblada 5"/>
          <p:cNvSpPr/>
          <p:nvPr/>
        </p:nvSpPr>
        <p:spPr>
          <a:xfrm>
            <a:off x="225286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Esquina doblada 6"/>
          <p:cNvSpPr/>
          <p:nvPr/>
        </p:nvSpPr>
        <p:spPr>
          <a:xfrm>
            <a:off x="225283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Información de Personal</a:t>
            </a:r>
          </a:p>
        </p:txBody>
      </p:sp>
      <p:sp>
        <p:nvSpPr>
          <p:cNvPr id="8" name="Esquina doblada 7"/>
          <p:cNvSpPr/>
          <p:nvPr/>
        </p:nvSpPr>
        <p:spPr>
          <a:xfrm>
            <a:off x="225284" y="3412435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Pagos</a:t>
            </a:r>
          </a:p>
        </p:txBody>
      </p:sp>
      <p:sp>
        <p:nvSpPr>
          <p:cNvPr id="9" name="Esquina doblada 8"/>
          <p:cNvSpPr/>
          <p:nvPr/>
        </p:nvSpPr>
        <p:spPr>
          <a:xfrm>
            <a:off x="225284" y="514847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Administración</a:t>
            </a:r>
          </a:p>
        </p:txBody>
      </p:sp>
      <p:sp>
        <p:nvSpPr>
          <p:cNvPr id="17" name="Esquina doblada 16"/>
          <p:cNvSpPr/>
          <p:nvPr/>
        </p:nvSpPr>
        <p:spPr>
          <a:xfrm flipH="1">
            <a:off x="9096227" y="167640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Inscripción</a:t>
            </a:r>
          </a:p>
        </p:txBody>
      </p:sp>
      <p:sp>
        <p:nvSpPr>
          <p:cNvPr id="18" name="Esquina doblada 17"/>
          <p:cNvSpPr/>
          <p:nvPr/>
        </p:nvSpPr>
        <p:spPr>
          <a:xfrm flipH="1">
            <a:off x="9096226" y="3313044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Notas</a:t>
            </a:r>
          </a:p>
        </p:txBody>
      </p:sp>
      <p:sp>
        <p:nvSpPr>
          <p:cNvPr id="19" name="Esquina doblada 18"/>
          <p:cNvSpPr/>
          <p:nvPr/>
        </p:nvSpPr>
        <p:spPr>
          <a:xfrm flipH="1">
            <a:off x="9096225" y="5148470"/>
            <a:ext cx="2777721" cy="8348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Listados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628198" y="1135173"/>
            <a:ext cx="1276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628198" y="5692914"/>
            <a:ext cx="1340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Inicio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Esquina doblada 21"/>
          <p:cNvSpPr/>
          <p:nvPr/>
        </p:nvSpPr>
        <p:spPr>
          <a:xfrm flipH="1">
            <a:off x="10376452" y="1060174"/>
            <a:ext cx="1497494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accent1">
                    <a:lumMod val="75000"/>
                  </a:schemeClr>
                </a:solidFill>
              </a:rPr>
              <a:t>Cerrar Sesión</a:t>
            </a:r>
          </a:p>
        </p:txBody>
      </p:sp>
      <p:sp>
        <p:nvSpPr>
          <p:cNvPr id="23" name="Esquina doblada 22"/>
          <p:cNvSpPr/>
          <p:nvPr/>
        </p:nvSpPr>
        <p:spPr>
          <a:xfrm>
            <a:off x="225283" y="1060174"/>
            <a:ext cx="1497495" cy="39756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GT" sz="1400" dirty="0">
                <a:solidFill>
                  <a:schemeClr val="accent1">
                    <a:lumMod val="75000"/>
                  </a:schemeClr>
                </a:solidFill>
              </a:rPr>
              <a:t>“Usuario Activo”</a:t>
            </a:r>
          </a:p>
        </p:txBody>
      </p:sp>
    </p:spTree>
    <p:extLst>
      <p:ext uri="{BB962C8B-B14F-4D97-AF65-F5344CB8AC3E}">
        <p14:creationId xmlns:p14="http://schemas.microsoft.com/office/powerpoint/2010/main" val="5737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287" y="1060174"/>
            <a:ext cx="11648661" cy="53406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9" b="14423"/>
          <a:stretch/>
        </p:blipFill>
        <p:spPr>
          <a:xfrm>
            <a:off x="225287" y="2783964"/>
            <a:ext cx="4300396" cy="36168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864626" y="3087756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Usuario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864626" y="3738120"/>
            <a:ext cx="2213113" cy="450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bg1">
                    <a:lumMod val="65000"/>
                  </a:schemeClr>
                </a:solidFill>
              </a:rPr>
              <a:t>Contraseña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8216348" y="4388484"/>
            <a:ext cx="861391" cy="3578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Iniciar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57897" y="1129457"/>
            <a:ext cx="99834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Sistema de Gestión de Información Estudiantil</a:t>
            </a:r>
          </a:p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SIGIE</a:t>
            </a:r>
            <a:endParaRPr lang="es-E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351722" y="357809"/>
            <a:ext cx="274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Información de estudiantes</a:t>
            </a:r>
          </a:p>
        </p:txBody>
      </p:sp>
    </p:spTree>
    <p:extLst>
      <p:ext uri="{BB962C8B-B14F-4D97-AF65-F5344CB8AC3E}">
        <p14:creationId xmlns:p14="http://schemas.microsoft.com/office/powerpoint/2010/main" val="1493746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118</Words>
  <Application>Microsoft Office PowerPoint</Application>
  <PresentationFormat>Panorámica</PresentationFormat>
  <Paragraphs>50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AdalbertoPc</dc:creator>
  <cp:lastModifiedBy>AdalbertoPc</cp:lastModifiedBy>
  <cp:revision>11</cp:revision>
  <dcterms:created xsi:type="dcterms:W3CDTF">2016-03-31T02:11:12Z</dcterms:created>
  <dcterms:modified xsi:type="dcterms:W3CDTF">2016-04-03T19:02:41Z</dcterms:modified>
</cp:coreProperties>
</file>