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57" r:id="rId5"/>
    <p:sldId id="258" r:id="rId6"/>
    <p:sldId id="259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7353" autoAdjust="0"/>
    <p:restoredTop sz="86347" autoAdjust="0"/>
  </p:normalViewPr>
  <p:slideViewPr>
    <p:cSldViewPr snapToGrid="0">
      <p:cViewPr>
        <p:scale>
          <a:sx n="66" d="100"/>
          <a:sy n="66" d="100"/>
        </p:scale>
        <p:origin x="15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3CBD9-91D5-4E75-A671-0D5D9F8A479B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B08F0-AC8C-4E06-B6B6-640406D565E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247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Correo </a:t>
            </a:r>
            <a:r>
              <a:rPr lang="es-GT" dirty="0" err="1"/>
              <a:t>Electronico</a:t>
            </a:r>
            <a:r>
              <a:rPr lang="es-GT" dirty="0"/>
              <a:t>, </a:t>
            </a:r>
            <a:r>
              <a:rPr lang="es-G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clockingit</a:t>
            </a:r>
            <a:r>
              <a:rPr lang="es-G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Moodle, </a:t>
            </a:r>
            <a:r>
              <a:rPr lang="es-G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Hangouts</a:t>
            </a:r>
            <a:r>
              <a:rPr lang="es-G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08F0-AC8C-4E06-B6B6-640406D565E3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694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44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39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06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49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48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82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79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82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29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75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DE51-EE13-4411-8EE6-8EC10941598C}" type="datetimeFigureOut">
              <a:rPr lang="es-GT" smtClean="0"/>
              <a:t>16/05/2016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55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2489" y="3525706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Secretaria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23118" y="5772027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estudiantes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46639" y="2220684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Notas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265808" y="3747840"/>
            <a:ext cx="135172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Gestión de Personal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74291" y="981603"/>
            <a:ext cx="1351722" cy="64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notas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446501" y="2220684"/>
            <a:ext cx="151074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Ingresar y edición Notas</a:t>
            </a:r>
          </a:p>
        </p:txBody>
      </p:sp>
      <p:cxnSp>
        <p:nvCxnSpPr>
          <p:cNvPr id="13" name="Conector recto de flecha 12"/>
          <p:cNvCxnSpPr>
            <a:stCxn id="4" idx="0"/>
            <a:endCxn id="6" idx="1"/>
          </p:cNvCxnSpPr>
          <p:nvPr/>
        </p:nvCxnSpPr>
        <p:spPr>
          <a:xfrm flipV="1">
            <a:off x="6658077" y="2472476"/>
            <a:ext cx="1588562" cy="1053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2"/>
            <a:endCxn id="5" idx="0"/>
          </p:cNvCxnSpPr>
          <p:nvPr/>
        </p:nvCxnSpPr>
        <p:spPr>
          <a:xfrm>
            <a:off x="6658077" y="4440106"/>
            <a:ext cx="40902" cy="1331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3"/>
            <a:endCxn id="7" idx="1"/>
          </p:cNvCxnSpPr>
          <p:nvPr/>
        </p:nvCxnSpPr>
        <p:spPr>
          <a:xfrm>
            <a:off x="7423665" y="3982906"/>
            <a:ext cx="842143" cy="1359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0"/>
            <a:endCxn id="9" idx="2"/>
          </p:cNvCxnSpPr>
          <p:nvPr/>
        </p:nvCxnSpPr>
        <p:spPr>
          <a:xfrm flipV="1">
            <a:off x="8922500" y="1630962"/>
            <a:ext cx="927652" cy="58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  <a:endCxn id="10" idx="1"/>
          </p:cNvCxnSpPr>
          <p:nvPr/>
        </p:nvCxnSpPr>
        <p:spPr>
          <a:xfrm>
            <a:off x="9598360" y="2472476"/>
            <a:ext cx="8481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10446501" y="3088701"/>
            <a:ext cx="1364974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 de información</a:t>
            </a:r>
          </a:p>
        </p:txBody>
      </p:sp>
      <p:cxnSp>
        <p:nvCxnSpPr>
          <p:cNvPr id="29" name="Conector recto de flecha 28"/>
          <p:cNvCxnSpPr>
            <a:stCxn id="7" idx="0"/>
            <a:endCxn id="25" idx="1"/>
          </p:cNvCxnSpPr>
          <p:nvPr/>
        </p:nvCxnSpPr>
        <p:spPr>
          <a:xfrm flipV="1">
            <a:off x="8941669" y="3333867"/>
            <a:ext cx="1504832" cy="413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0446501" y="4009729"/>
            <a:ext cx="1364974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información</a:t>
            </a:r>
          </a:p>
        </p:txBody>
      </p:sp>
      <p:cxnSp>
        <p:nvCxnSpPr>
          <p:cNvPr id="32" name="Conector recto de flecha 31"/>
          <p:cNvCxnSpPr>
            <a:stCxn id="7" idx="3"/>
            <a:endCxn id="30" idx="1"/>
          </p:cNvCxnSpPr>
          <p:nvPr/>
        </p:nvCxnSpPr>
        <p:spPr>
          <a:xfrm>
            <a:off x="9617529" y="4118901"/>
            <a:ext cx="828972" cy="162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974307" y="1083204"/>
            <a:ext cx="1431234" cy="53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bg1"/>
                </a:solidFill>
              </a:rPr>
              <a:t>Inicio de sesión</a:t>
            </a:r>
          </a:p>
        </p:txBody>
      </p:sp>
      <p:cxnSp>
        <p:nvCxnSpPr>
          <p:cNvPr id="46" name="Conector recto de flecha 45"/>
          <p:cNvCxnSpPr>
            <a:stCxn id="44" idx="2"/>
            <a:endCxn id="4" idx="0"/>
          </p:cNvCxnSpPr>
          <p:nvPr/>
        </p:nvCxnSpPr>
        <p:spPr>
          <a:xfrm flipH="1">
            <a:off x="6658077" y="1613290"/>
            <a:ext cx="31847" cy="19124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354693" y="4662154"/>
            <a:ext cx="1451115" cy="6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192354" y="5838290"/>
            <a:ext cx="1775792" cy="49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 de datos</a:t>
            </a:r>
          </a:p>
        </p:txBody>
      </p:sp>
      <p:cxnSp>
        <p:nvCxnSpPr>
          <p:cNvPr id="54" name="Conector recto de flecha 53"/>
          <p:cNvCxnSpPr>
            <a:stCxn id="5" idx="0"/>
            <a:endCxn id="50" idx="3"/>
          </p:cNvCxnSpPr>
          <p:nvPr/>
        </p:nvCxnSpPr>
        <p:spPr>
          <a:xfrm flipH="1" flipV="1">
            <a:off x="4805808" y="4981865"/>
            <a:ext cx="1893171" cy="790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" idx="1"/>
            <a:endCxn id="51" idx="3"/>
          </p:cNvCxnSpPr>
          <p:nvPr/>
        </p:nvCxnSpPr>
        <p:spPr>
          <a:xfrm flipH="1">
            <a:off x="4968146" y="6023819"/>
            <a:ext cx="1054972" cy="629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833017" y="2504733"/>
            <a:ext cx="159026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Administración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1483895" y="2549224"/>
            <a:ext cx="1338470" cy="5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Creación de usuarios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006815" y="1595066"/>
            <a:ext cx="1815550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Modificar y eliminar usuarios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006815" y="3337728"/>
            <a:ext cx="181555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Edición de Grados y áreas curriculares</a:t>
            </a:r>
          </a:p>
        </p:txBody>
      </p:sp>
      <p:cxnSp>
        <p:nvCxnSpPr>
          <p:cNvPr id="115" name="Conector recto de flecha 114"/>
          <p:cNvCxnSpPr>
            <a:stCxn id="110" idx="0"/>
            <a:endCxn id="113" idx="3"/>
          </p:cNvCxnSpPr>
          <p:nvPr/>
        </p:nvCxnSpPr>
        <p:spPr>
          <a:xfrm flipH="1" flipV="1">
            <a:off x="2822365" y="1879988"/>
            <a:ext cx="1805783" cy="624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0" idx="1"/>
            <a:endCxn id="112" idx="3"/>
          </p:cNvCxnSpPr>
          <p:nvPr/>
        </p:nvCxnSpPr>
        <p:spPr>
          <a:xfrm flipH="1">
            <a:off x="2822365" y="2769777"/>
            <a:ext cx="1010652" cy="345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0" idx="2"/>
            <a:endCxn id="114" idx="3"/>
          </p:cNvCxnSpPr>
          <p:nvPr/>
        </p:nvCxnSpPr>
        <p:spPr>
          <a:xfrm flipH="1">
            <a:off x="2822365" y="3034820"/>
            <a:ext cx="1805783" cy="700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3862560" y="899325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Administrador</a:t>
            </a:r>
          </a:p>
        </p:txBody>
      </p:sp>
      <p:cxnSp>
        <p:nvCxnSpPr>
          <p:cNvPr id="125" name="Conector recto de flecha 124"/>
          <p:cNvCxnSpPr>
            <a:stCxn id="118" idx="2"/>
            <a:endCxn id="110" idx="0"/>
          </p:cNvCxnSpPr>
          <p:nvPr/>
        </p:nvCxnSpPr>
        <p:spPr>
          <a:xfrm>
            <a:off x="4628148" y="1813725"/>
            <a:ext cx="0" cy="6910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44" idx="1"/>
            <a:endCxn id="118" idx="3"/>
          </p:cNvCxnSpPr>
          <p:nvPr/>
        </p:nvCxnSpPr>
        <p:spPr>
          <a:xfrm flipH="1">
            <a:off x="5393736" y="1348247"/>
            <a:ext cx="580571" cy="82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9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Continuar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Madre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7244" y="1676185"/>
            <a:ext cx="10058401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MADRE DE FAMILIA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Nombre: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No. de DPI: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Extendida en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Lugar de Trabajo: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Teléfonos: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Casa			    Trabajo			            Celular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744400" y="2214547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/>
          <p:cNvSpPr/>
          <p:nvPr/>
        </p:nvSpPr>
        <p:spPr>
          <a:xfrm>
            <a:off x="1923304" y="2610448"/>
            <a:ext cx="8302487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/>
          <p:cNvSpPr/>
          <p:nvPr/>
        </p:nvSpPr>
        <p:spPr>
          <a:xfrm>
            <a:off x="2102208" y="3011703"/>
            <a:ext cx="8123584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/>
          <p:cNvSpPr/>
          <p:nvPr/>
        </p:nvSpPr>
        <p:spPr>
          <a:xfrm>
            <a:off x="2504662" y="3415894"/>
            <a:ext cx="772113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/>
          <p:cNvSpPr/>
          <p:nvPr/>
        </p:nvSpPr>
        <p:spPr>
          <a:xfrm>
            <a:off x="1828804" y="3820085"/>
            <a:ext cx="839698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/>
          <p:cNvSpPr/>
          <p:nvPr/>
        </p:nvSpPr>
        <p:spPr>
          <a:xfrm>
            <a:off x="2272748" y="466972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/>
          <p:cNvSpPr/>
          <p:nvPr/>
        </p:nvSpPr>
        <p:spPr>
          <a:xfrm>
            <a:off x="5487334" y="466143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8569402" y="4654232"/>
            <a:ext cx="165638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573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Continuar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68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Padre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7244" y="1676185"/>
            <a:ext cx="10058401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DATOS DEL PADRE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Nombre: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No. de DPI: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Extendida en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Lugar de Trabajo: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Teléfonos: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Casa			    Trabajo			            Celular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744400" y="2214547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/>
          <p:cNvSpPr/>
          <p:nvPr/>
        </p:nvSpPr>
        <p:spPr>
          <a:xfrm>
            <a:off x="1923304" y="2610448"/>
            <a:ext cx="8302487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/>
          <p:cNvSpPr/>
          <p:nvPr/>
        </p:nvSpPr>
        <p:spPr>
          <a:xfrm>
            <a:off x="2102208" y="3011703"/>
            <a:ext cx="8123584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/>
          <p:cNvSpPr/>
          <p:nvPr/>
        </p:nvSpPr>
        <p:spPr>
          <a:xfrm>
            <a:off x="2504662" y="3415894"/>
            <a:ext cx="772113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/>
          <p:cNvSpPr/>
          <p:nvPr/>
        </p:nvSpPr>
        <p:spPr>
          <a:xfrm>
            <a:off x="1828804" y="3820085"/>
            <a:ext cx="839698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/>
          <p:cNvSpPr/>
          <p:nvPr/>
        </p:nvSpPr>
        <p:spPr>
          <a:xfrm>
            <a:off x="2272748" y="466972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/>
          <p:cNvSpPr/>
          <p:nvPr/>
        </p:nvSpPr>
        <p:spPr>
          <a:xfrm>
            <a:off x="5487334" y="466143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8569402" y="4654232"/>
            <a:ext cx="165638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08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Finalizar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445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Encargado (A)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90984" y="1411145"/>
            <a:ext cx="10058401" cy="4247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DATOS ENCARGADO (A)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Nombre: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No. de DPI: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Extendida en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Lugar de Trabajo: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Teléfonos: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Casa			    Trabajo			            Celular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Observaciones: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678140" y="1949507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/>
          <p:cNvSpPr/>
          <p:nvPr/>
        </p:nvSpPr>
        <p:spPr>
          <a:xfrm>
            <a:off x="1857044" y="2345408"/>
            <a:ext cx="8302487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/>
          <p:cNvSpPr/>
          <p:nvPr/>
        </p:nvSpPr>
        <p:spPr>
          <a:xfrm>
            <a:off x="2035948" y="2746663"/>
            <a:ext cx="8123584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/>
          <p:cNvSpPr/>
          <p:nvPr/>
        </p:nvSpPr>
        <p:spPr>
          <a:xfrm>
            <a:off x="2438402" y="3150854"/>
            <a:ext cx="772113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/>
          <p:cNvSpPr/>
          <p:nvPr/>
        </p:nvSpPr>
        <p:spPr>
          <a:xfrm>
            <a:off x="1762544" y="3555045"/>
            <a:ext cx="839698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/>
          <p:cNvSpPr/>
          <p:nvPr/>
        </p:nvSpPr>
        <p:spPr>
          <a:xfrm>
            <a:off x="2206488" y="440468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/>
          <p:cNvSpPr/>
          <p:nvPr/>
        </p:nvSpPr>
        <p:spPr>
          <a:xfrm>
            <a:off x="5421074" y="439639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8503142" y="4389192"/>
            <a:ext cx="165638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Rectángulo 16"/>
          <p:cNvSpPr/>
          <p:nvPr/>
        </p:nvSpPr>
        <p:spPr>
          <a:xfrm>
            <a:off x="3200402" y="5250012"/>
            <a:ext cx="6959129" cy="845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5474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64626" y="3087756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Código Personal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971182" y="3730487"/>
            <a:ext cx="1113182" cy="3578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6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Consulta de Información de Alumnos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602318" y="1091410"/>
            <a:ext cx="7836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Consulta de Información de Alumno</a:t>
            </a:r>
          </a:p>
        </p:txBody>
      </p:sp>
    </p:spTree>
    <p:extLst>
      <p:ext uri="{BB962C8B-B14F-4D97-AF65-F5344CB8AC3E}">
        <p14:creationId xmlns:p14="http://schemas.microsoft.com/office/powerpoint/2010/main" val="24485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791200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165127" y="1129457"/>
            <a:ext cx="37689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Control de Notas</a:t>
            </a: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0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inicial control de Notas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984435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791200" y="2817573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bg1"/>
                </a:solidFill>
              </a:rPr>
              <a:t>Selecciona Una Opción.</a:t>
            </a:r>
          </a:p>
        </p:txBody>
      </p:sp>
    </p:spTree>
    <p:extLst>
      <p:ext uri="{BB962C8B-B14F-4D97-AF65-F5344CB8AC3E}">
        <p14:creationId xmlns:p14="http://schemas.microsoft.com/office/powerpoint/2010/main" val="19443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2489" y="3525706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Secretaria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23118" y="5772027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estudiantes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46639" y="2220684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Notas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265808" y="3747840"/>
            <a:ext cx="135172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Gestión de Personal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74291" y="981603"/>
            <a:ext cx="1351722" cy="64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notas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446501" y="2220684"/>
            <a:ext cx="151074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Ingresar y edición Notas</a:t>
            </a:r>
          </a:p>
        </p:txBody>
      </p:sp>
      <p:cxnSp>
        <p:nvCxnSpPr>
          <p:cNvPr id="13" name="Conector recto de flecha 12"/>
          <p:cNvCxnSpPr>
            <a:stCxn id="4" idx="0"/>
            <a:endCxn id="6" idx="1"/>
          </p:cNvCxnSpPr>
          <p:nvPr/>
        </p:nvCxnSpPr>
        <p:spPr>
          <a:xfrm flipV="1">
            <a:off x="6658077" y="2472476"/>
            <a:ext cx="1588562" cy="1053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2"/>
            <a:endCxn id="5" idx="0"/>
          </p:cNvCxnSpPr>
          <p:nvPr/>
        </p:nvCxnSpPr>
        <p:spPr>
          <a:xfrm>
            <a:off x="6658077" y="4440106"/>
            <a:ext cx="40902" cy="1331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3"/>
            <a:endCxn id="7" idx="1"/>
          </p:cNvCxnSpPr>
          <p:nvPr/>
        </p:nvCxnSpPr>
        <p:spPr>
          <a:xfrm>
            <a:off x="7423665" y="3982906"/>
            <a:ext cx="842143" cy="1359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0"/>
            <a:endCxn id="9" idx="2"/>
          </p:cNvCxnSpPr>
          <p:nvPr/>
        </p:nvCxnSpPr>
        <p:spPr>
          <a:xfrm flipV="1">
            <a:off x="8922500" y="1630962"/>
            <a:ext cx="927652" cy="58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  <a:endCxn id="10" idx="1"/>
          </p:cNvCxnSpPr>
          <p:nvPr/>
        </p:nvCxnSpPr>
        <p:spPr>
          <a:xfrm>
            <a:off x="9598360" y="2472476"/>
            <a:ext cx="8481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10446501" y="3088701"/>
            <a:ext cx="1364974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 de información</a:t>
            </a:r>
          </a:p>
        </p:txBody>
      </p:sp>
      <p:cxnSp>
        <p:nvCxnSpPr>
          <p:cNvPr id="29" name="Conector recto de flecha 28"/>
          <p:cNvCxnSpPr>
            <a:stCxn id="7" idx="0"/>
            <a:endCxn id="25" idx="1"/>
          </p:cNvCxnSpPr>
          <p:nvPr/>
        </p:nvCxnSpPr>
        <p:spPr>
          <a:xfrm flipV="1">
            <a:off x="8941669" y="3333867"/>
            <a:ext cx="1504832" cy="413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0446501" y="4009729"/>
            <a:ext cx="1364974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información</a:t>
            </a:r>
          </a:p>
        </p:txBody>
      </p:sp>
      <p:cxnSp>
        <p:nvCxnSpPr>
          <p:cNvPr id="32" name="Conector recto de flecha 31"/>
          <p:cNvCxnSpPr>
            <a:stCxn id="7" idx="3"/>
            <a:endCxn id="30" idx="1"/>
          </p:cNvCxnSpPr>
          <p:nvPr/>
        </p:nvCxnSpPr>
        <p:spPr>
          <a:xfrm>
            <a:off x="9617529" y="4118901"/>
            <a:ext cx="828972" cy="162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974307" y="1083204"/>
            <a:ext cx="1431234" cy="53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bg1"/>
                </a:solidFill>
              </a:rPr>
              <a:t>Inicio de sesión</a:t>
            </a:r>
          </a:p>
        </p:txBody>
      </p:sp>
      <p:cxnSp>
        <p:nvCxnSpPr>
          <p:cNvPr id="46" name="Conector recto de flecha 45"/>
          <p:cNvCxnSpPr>
            <a:stCxn id="44" idx="2"/>
            <a:endCxn id="4" idx="0"/>
          </p:cNvCxnSpPr>
          <p:nvPr/>
        </p:nvCxnSpPr>
        <p:spPr>
          <a:xfrm flipH="1">
            <a:off x="6658077" y="1613290"/>
            <a:ext cx="31847" cy="19124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354693" y="4662154"/>
            <a:ext cx="1451115" cy="6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192354" y="5838290"/>
            <a:ext cx="1775792" cy="49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 de datos</a:t>
            </a:r>
          </a:p>
        </p:txBody>
      </p:sp>
      <p:cxnSp>
        <p:nvCxnSpPr>
          <p:cNvPr id="54" name="Conector recto de flecha 53"/>
          <p:cNvCxnSpPr>
            <a:stCxn id="5" idx="0"/>
            <a:endCxn id="50" idx="3"/>
          </p:cNvCxnSpPr>
          <p:nvPr/>
        </p:nvCxnSpPr>
        <p:spPr>
          <a:xfrm flipH="1" flipV="1">
            <a:off x="4805808" y="4981865"/>
            <a:ext cx="1893171" cy="790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" idx="1"/>
            <a:endCxn id="51" idx="3"/>
          </p:cNvCxnSpPr>
          <p:nvPr/>
        </p:nvCxnSpPr>
        <p:spPr>
          <a:xfrm flipH="1">
            <a:off x="4968146" y="6023819"/>
            <a:ext cx="1054972" cy="629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833017" y="2504733"/>
            <a:ext cx="159026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Administración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1483895" y="2549224"/>
            <a:ext cx="1338470" cy="5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Creación de usuarios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006815" y="1595066"/>
            <a:ext cx="1815550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Modificar y eliminar usuarios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006815" y="3337728"/>
            <a:ext cx="181555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Edición de Grados y áreas curriculares</a:t>
            </a:r>
          </a:p>
        </p:txBody>
      </p:sp>
      <p:cxnSp>
        <p:nvCxnSpPr>
          <p:cNvPr id="115" name="Conector recto de flecha 114"/>
          <p:cNvCxnSpPr>
            <a:stCxn id="110" idx="0"/>
            <a:endCxn id="113" idx="3"/>
          </p:cNvCxnSpPr>
          <p:nvPr/>
        </p:nvCxnSpPr>
        <p:spPr>
          <a:xfrm flipH="1" flipV="1">
            <a:off x="2822365" y="1879988"/>
            <a:ext cx="1805783" cy="624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0" idx="1"/>
            <a:endCxn id="112" idx="3"/>
          </p:cNvCxnSpPr>
          <p:nvPr/>
        </p:nvCxnSpPr>
        <p:spPr>
          <a:xfrm flipH="1">
            <a:off x="2822365" y="2769777"/>
            <a:ext cx="1010652" cy="345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0" idx="2"/>
            <a:endCxn id="114" idx="3"/>
          </p:cNvCxnSpPr>
          <p:nvPr/>
        </p:nvCxnSpPr>
        <p:spPr>
          <a:xfrm flipH="1">
            <a:off x="2822365" y="3034820"/>
            <a:ext cx="1805783" cy="700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755374" y="3975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V2</a:t>
            </a:r>
          </a:p>
        </p:txBody>
      </p:sp>
      <p:cxnSp>
        <p:nvCxnSpPr>
          <p:cNvPr id="8" name="Conector angular 7"/>
          <p:cNvCxnSpPr>
            <a:stCxn id="4" idx="1"/>
            <a:endCxn id="110" idx="3"/>
          </p:cNvCxnSpPr>
          <p:nvPr/>
        </p:nvCxnSpPr>
        <p:spPr>
          <a:xfrm rot="10800000">
            <a:off x="5423279" y="2769778"/>
            <a:ext cx="469211" cy="12131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5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Elipse 108"/>
          <p:cNvSpPr/>
          <p:nvPr/>
        </p:nvSpPr>
        <p:spPr>
          <a:xfrm>
            <a:off x="10181575" y="528358"/>
            <a:ext cx="1039198" cy="831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Elipse 1"/>
          <p:cNvSpPr/>
          <p:nvPr/>
        </p:nvSpPr>
        <p:spPr>
          <a:xfrm>
            <a:off x="1825438" y="1302934"/>
            <a:ext cx="176419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Sponsor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9717" y="1032904"/>
            <a:ext cx="1548172" cy="98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Analista de Calidad</a:t>
            </a:r>
          </a:p>
        </p:txBody>
      </p:sp>
      <p:sp>
        <p:nvSpPr>
          <p:cNvPr id="4" name="Elipse 3"/>
          <p:cNvSpPr/>
          <p:nvPr/>
        </p:nvSpPr>
        <p:spPr>
          <a:xfrm>
            <a:off x="9071707" y="2780424"/>
            <a:ext cx="176419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Proyect</a:t>
            </a:r>
            <a:r>
              <a:rPr lang="es-GT" dirty="0"/>
              <a:t> Manager</a:t>
            </a:r>
          </a:p>
        </p:txBody>
      </p:sp>
      <p:sp>
        <p:nvSpPr>
          <p:cNvPr id="6" name="Elipse 5"/>
          <p:cNvSpPr/>
          <p:nvPr/>
        </p:nvSpPr>
        <p:spPr>
          <a:xfrm>
            <a:off x="630330" y="3333184"/>
            <a:ext cx="176419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Cliente</a:t>
            </a:r>
          </a:p>
        </p:txBody>
      </p:sp>
      <p:cxnSp>
        <p:nvCxnSpPr>
          <p:cNvPr id="7" name="Conector angular 6"/>
          <p:cNvCxnSpPr>
            <a:stCxn id="6" idx="2"/>
            <a:endCxn id="2" idx="2"/>
          </p:cNvCxnSpPr>
          <p:nvPr/>
        </p:nvCxnSpPr>
        <p:spPr>
          <a:xfrm rot="10800000" flipH="1">
            <a:off x="630330" y="1842994"/>
            <a:ext cx="1195108" cy="2030250"/>
          </a:xfrm>
          <a:prstGeom prst="bentConnector3">
            <a:avLst>
              <a:gd name="adj1" fmla="val -191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3463232" y="759525"/>
            <a:ext cx="335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Diagrama de Flujo de Información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179717" y="5074863"/>
            <a:ext cx="1548172" cy="98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Analista Programador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656930" y="1480484"/>
            <a:ext cx="22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tareas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266196" y="159026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Entrega de tareas</a:t>
            </a:r>
          </a:p>
          <a:p>
            <a:pPr algn="ctr"/>
            <a:r>
              <a:rPr lang="es-GT" dirty="0"/>
              <a:t>Moodle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064941" y="5446907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Entrega de tareas</a:t>
            </a:r>
          </a:p>
          <a:p>
            <a:pPr algn="ctr"/>
            <a:r>
              <a:rPr lang="es-GT" dirty="0"/>
              <a:t>Moodle</a:t>
            </a:r>
          </a:p>
        </p:txBody>
      </p:sp>
      <p:sp>
        <p:nvSpPr>
          <p:cNvPr id="32" name="Rombo 31"/>
          <p:cNvSpPr/>
          <p:nvPr/>
        </p:nvSpPr>
        <p:spPr>
          <a:xfrm>
            <a:off x="4804475" y="2613576"/>
            <a:ext cx="1725669" cy="14138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/>
              <a:t>Entrega</a:t>
            </a:r>
            <a:endParaRPr lang="es-GT" dirty="0"/>
          </a:p>
        </p:txBody>
      </p:sp>
      <p:cxnSp>
        <p:nvCxnSpPr>
          <p:cNvPr id="34" name="Conector angular 33"/>
          <p:cNvCxnSpPr>
            <a:stCxn id="2" idx="6"/>
            <a:endCxn id="32" idx="0"/>
          </p:cNvCxnSpPr>
          <p:nvPr/>
        </p:nvCxnSpPr>
        <p:spPr>
          <a:xfrm>
            <a:off x="3589634" y="1842994"/>
            <a:ext cx="2077676" cy="7705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32" idx="3"/>
            <a:endCxn id="4" idx="2"/>
          </p:cNvCxnSpPr>
          <p:nvPr/>
        </p:nvCxnSpPr>
        <p:spPr>
          <a:xfrm>
            <a:off x="6530144" y="3320484"/>
            <a:ext cx="254156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32" idx="2"/>
            <a:endCxn id="4" idx="3"/>
          </p:cNvCxnSpPr>
          <p:nvPr/>
        </p:nvCxnSpPr>
        <p:spPr>
          <a:xfrm rot="5400000" flipH="1" flipV="1">
            <a:off x="7336175" y="2033499"/>
            <a:ext cx="325028" cy="3662758"/>
          </a:xfrm>
          <a:prstGeom prst="bentConnector3">
            <a:avLst>
              <a:gd name="adj1" fmla="val -703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6530143" y="2954014"/>
            <a:ext cx="22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 err="1"/>
              <a:t>ClockingIT</a:t>
            </a:r>
            <a:endParaRPr lang="es-GT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439491" y="3728096"/>
            <a:ext cx="22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Moodle</a:t>
            </a:r>
          </a:p>
        </p:txBody>
      </p:sp>
      <p:cxnSp>
        <p:nvCxnSpPr>
          <p:cNvPr id="55" name="Conector angular 54"/>
          <p:cNvCxnSpPr>
            <a:stCxn id="3" idx="0"/>
            <a:endCxn id="2" idx="7"/>
          </p:cNvCxnSpPr>
          <p:nvPr/>
        </p:nvCxnSpPr>
        <p:spPr>
          <a:xfrm rot="16200000" flipH="1" flipV="1">
            <a:off x="6428433" y="-2064256"/>
            <a:ext cx="428210" cy="6622530"/>
          </a:xfrm>
          <a:prstGeom prst="bentConnector3">
            <a:avLst>
              <a:gd name="adj1" fmla="val -53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1" idx="2"/>
            <a:endCxn id="2" idx="4"/>
          </p:cNvCxnSpPr>
          <p:nvPr/>
        </p:nvCxnSpPr>
        <p:spPr>
          <a:xfrm rot="5400000" flipH="1">
            <a:off x="4490799" y="599792"/>
            <a:ext cx="3679742" cy="7246267"/>
          </a:xfrm>
          <a:prstGeom prst="bentConnector3">
            <a:avLst>
              <a:gd name="adj1" fmla="val -6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" idx="2"/>
            <a:endCxn id="4" idx="0"/>
          </p:cNvCxnSpPr>
          <p:nvPr/>
        </p:nvCxnSpPr>
        <p:spPr>
          <a:xfrm rot="16200000" flipH="1">
            <a:off x="9574011" y="2400629"/>
            <a:ext cx="759587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4" idx="4"/>
            <a:endCxn id="11" idx="0"/>
          </p:cNvCxnSpPr>
          <p:nvPr/>
        </p:nvCxnSpPr>
        <p:spPr>
          <a:xfrm rot="5400000">
            <a:off x="9346645" y="4467702"/>
            <a:ext cx="1214319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7766572" y="2079623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Envió de Documentos</a:t>
            </a:r>
          </a:p>
          <a:p>
            <a:pPr algn="ctr"/>
            <a:r>
              <a:rPr lang="es-GT" dirty="0"/>
              <a:t>Messenger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7712565" y="4330823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Envió de Documentos</a:t>
            </a:r>
          </a:p>
          <a:p>
            <a:pPr algn="ctr"/>
            <a:r>
              <a:rPr lang="es-GT" dirty="0"/>
              <a:t>Messenger</a:t>
            </a:r>
          </a:p>
        </p:txBody>
      </p:sp>
      <p:cxnSp>
        <p:nvCxnSpPr>
          <p:cNvPr id="70" name="Conector angular 69"/>
          <p:cNvCxnSpPr>
            <a:stCxn id="3" idx="3"/>
            <a:endCxn id="4" idx="7"/>
          </p:cNvCxnSpPr>
          <p:nvPr/>
        </p:nvCxnSpPr>
        <p:spPr>
          <a:xfrm flipH="1">
            <a:off x="10577542" y="1526871"/>
            <a:ext cx="150347" cy="1411733"/>
          </a:xfrm>
          <a:prstGeom prst="bentConnector4">
            <a:avLst>
              <a:gd name="adj1" fmla="val -162357"/>
              <a:gd name="adj2" fmla="val 9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4" idx="5"/>
            <a:endCxn id="11" idx="3"/>
          </p:cNvCxnSpPr>
          <p:nvPr/>
        </p:nvCxnSpPr>
        <p:spPr>
          <a:xfrm rot="16200000" flipH="1">
            <a:off x="9719482" y="4560423"/>
            <a:ext cx="1866466" cy="150347"/>
          </a:xfrm>
          <a:prstGeom prst="bentConnector4">
            <a:avLst>
              <a:gd name="adj1" fmla="val 31699"/>
              <a:gd name="adj2" fmla="val 3238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 rot="5400000">
            <a:off x="10266221" y="1830357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Fechas de reunión</a:t>
            </a:r>
          </a:p>
          <a:p>
            <a:pPr algn="ctr"/>
            <a:r>
              <a:rPr lang="es-GT" dirty="0"/>
              <a:t>Correo Electrónico</a:t>
            </a:r>
          </a:p>
        </p:txBody>
      </p:sp>
      <p:sp>
        <p:nvSpPr>
          <p:cNvPr id="78" name="CuadroTexto 77"/>
          <p:cNvSpPr txBox="1"/>
          <p:nvPr/>
        </p:nvSpPr>
        <p:spPr>
          <a:xfrm rot="5400000">
            <a:off x="10283000" y="4570297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Fechas de reunión</a:t>
            </a:r>
          </a:p>
          <a:p>
            <a:pPr algn="ctr"/>
            <a:r>
              <a:rPr lang="es-GT" dirty="0"/>
              <a:t>Correo Electrónico</a:t>
            </a:r>
          </a:p>
        </p:txBody>
      </p:sp>
      <p:cxnSp>
        <p:nvCxnSpPr>
          <p:cNvPr id="114" name="Conector recto de flecha 113"/>
          <p:cNvCxnSpPr/>
          <p:nvPr/>
        </p:nvCxnSpPr>
        <p:spPr>
          <a:xfrm>
            <a:off x="10185400" y="979208"/>
            <a:ext cx="0" cy="8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10100153" y="-47278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Reuniones Virtuales</a:t>
            </a:r>
          </a:p>
          <a:p>
            <a:pPr algn="ctr"/>
            <a:r>
              <a:rPr lang="es-GT" dirty="0" err="1"/>
              <a:t>HangOuts</a:t>
            </a:r>
            <a:endParaRPr lang="es-GT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309792" y="2599948"/>
            <a:ext cx="224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Diálogos informativos</a:t>
            </a:r>
          </a:p>
          <a:p>
            <a:pPr algn="ctr"/>
            <a:r>
              <a:rPr lang="es-GT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88036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64626" y="3087756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Usuario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64626" y="3738120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Contraseña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16348" y="4388484"/>
            <a:ext cx="861391" cy="3578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Iniciar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57897" y="1129457"/>
            <a:ext cx="998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Gestión de Información Estudiantil</a:t>
            </a: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40066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78110" y="1843059"/>
            <a:ext cx="5240604" cy="39808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51722" y="357809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de Inicio Secretaria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225286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squina doblada 6"/>
          <p:cNvSpPr/>
          <p:nvPr/>
        </p:nvSpPr>
        <p:spPr>
          <a:xfrm>
            <a:off x="225283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Información de Personal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284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Pagos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25284" y="5148470"/>
            <a:ext cx="2777721" cy="834886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Administración</a:t>
            </a:r>
          </a:p>
        </p:txBody>
      </p:sp>
      <p:sp>
        <p:nvSpPr>
          <p:cNvPr id="17" name="Esquina doblada 16"/>
          <p:cNvSpPr/>
          <p:nvPr/>
        </p:nvSpPr>
        <p:spPr>
          <a:xfrm flipH="1">
            <a:off x="9096227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18" name="Esquina doblada 17"/>
          <p:cNvSpPr/>
          <p:nvPr/>
        </p:nvSpPr>
        <p:spPr>
          <a:xfrm flipH="1">
            <a:off x="9096226" y="3313044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Notas</a:t>
            </a:r>
          </a:p>
        </p:txBody>
      </p:sp>
      <p:sp>
        <p:nvSpPr>
          <p:cNvPr id="19" name="Esquina doblada 18"/>
          <p:cNvSpPr/>
          <p:nvPr/>
        </p:nvSpPr>
        <p:spPr>
          <a:xfrm flipH="1">
            <a:off x="9096225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Listados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28198" y="1135173"/>
            <a:ext cx="1276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628198" y="5692914"/>
            <a:ext cx="1340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Inicio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Esquina doblada 21"/>
          <p:cNvSpPr/>
          <p:nvPr/>
        </p:nvSpPr>
        <p:spPr>
          <a:xfrm flipH="1">
            <a:off x="10376452" y="1060174"/>
            <a:ext cx="1497494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accent1">
                    <a:lumMod val="75000"/>
                  </a:schemeClr>
                </a:solidFill>
              </a:rPr>
              <a:t>Cerrar Sesión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225283" y="1060174"/>
            <a:ext cx="1497495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accent1">
                    <a:lumMod val="75000"/>
                  </a:schemeClr>
                </a:solidFill>
              </a:rPr>
              <a:t>“Usuario Activo”</a:t>
            </a:r>
          </a:p>
        </p:txBody>
      </p:sp>
    </p:spTree>
    <p:extLst>
      <p:ext uri="{BB962C8B-B14F-4D97-AF65-F5344CB8AC3E}">
        <p14:creationId xmlns:p14="http://schemas.microsoft.com/office/powerpoint/2010/main" val="331826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78110" y="1843059"/>
            <a:ext cx="5240604" cy="39808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51722" y="357809"/>
            <a:ext cx="30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de Inicio Administrador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225286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squina doblada 6"/>
          <p:cNvSpPr/>
          <p:nvPr/>
        </p:nvSpPr>
        <p:spPr>
          <a:xfrm>
            <a:off x="225283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Información de Personal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284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Pagos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25284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Administración</a:t>
            </a:r>
          </a:p>
        </p:txBody>
      </p:sp>
      <p:sp>
        <p:nvSpPr>
          <p:cNvPr id="17" name="Esquina doblada 16"/>
          <p:cNvSpPr/>
          <p:nvPr/>
        </p:nvSpPr>
        <p:spPr>
          <a:xfrm flipH="1">
            <a:off x="9096227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18" name="Esquina doblada 17"/>
          <p:cNvSpPr/>
          <p:nvPr/>
        </p:nvSpPr>
        <p:spPr>
          <a:xfrm flipH="1">
            <a:off x="9096226" y="3313044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Notas</a:t>
            </a:r>
          </a:p>
        </p:txBody>
      </p:sp>
      <p:sp>
        <p:nvSpPr>
          <p:cNvPr id="19" name="Esquina doblada 18"/>
          <p:cNvSpPr/>
          <p:nvPr/>
        </p:nvSpPr>
        <p:spPr>
          <a:xfrm flipH="1">
            <a:off x="9096225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Listados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28198" y="1135173"/>
            <a:ext cx="1276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628198" y="5692914"/>
            <a:ext cx="1340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Inicio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Esquina doblada 21"/>
          <p:cNvSpPr/>
          <p:nvPr/>
        </p:nvSpPr>
        <p:spPr>
          <a:xfrm flipH="1">
            <a:off x="10376452" y="1060174"/>
            <a:ext cx="1497494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accent1">
                    <a:lumMod val="75000"/>
                  </a:schemeClr>
                </a:solidFill>
              </a:rPr>
              <a:t>Cerrar Sesión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225283" y="1060174"/>
            <a:ext cx="1497495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accent1">
                    <a:lumMod val="75000"/>
                  </a:schemeClr>
                </a:solidFill>
              </a:rPr>
              <a:t>“Usuario Activo”</a:t>
            </a:r>
          </a:p>
        </p:txBody>
      </p:sp>
    </p:spTree>
    <p:extLst>
      <p:ext uri="{BB962C8B-B14F-4D97-AF65-F5344CB8AC3E}">
        <p14:creationId xmlns:p14="http://schemas.microsoft.com/office/powerpoint/2010/main" val="5737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5750" y="2967335"/>
            <a:ext cx="488050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Secretaria</a:t>
            </a:r>
          </a:p>
        </p:txBody>
      </p:sp>
    </p:spTree>
    <p:extLst>
      <p:ext uri="{BB962C8B-B14F-4D97-AF65-F5344CB8AC3E}">
        <p14:creationId xmlns:p14="http://schemas.microsoft.com/office/powerpoint/2010/main" val="280985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791200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50275" y="1129457"/>
            <a:ext cx="59986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Información de Estudiantes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27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Información de estudiantes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984435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791200" y="2817573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bg1"/>
                </a:solidFill>
              </a:rPr>
              <a:t>Selecciona Una Opción.</a:t>
            </a:r>
          </a:p>
        </p:txBody>
      </p:sp>
    </p:spTree>
    <p:extLst>
      <p:ext uri="{BB962C8B-B14F-4D97-AF65-F5344CB8AC3E}">
        <p14:creationId xmlns:p14="http://schemas.microsoft.com/office/powerpoint/2010/main" val="14937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Continuar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42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Estudiantes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68626" y="1596313"/>
            <a:ext cx="11304104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Nombre:</a:t>
            </a:r>
          </a:p>
          <a:p>
            <a:pPr>
              <a:lnSpc>
                <a:spcPct val="150000"/>
              </a:lnSpc>
            </a:pPr>
            <a:r>
              <a:rPr lang="es-ES" dirty="0"/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/>
              <a:t>Establecimiento donde estudió el año anterior: </a:t>
            </a:r>
          </a:p>
          <a:p>
            <a:pPr>
              <a:lnSpc>
                <a:spcPct val="150000"/>
              </a:lnSpc>
            </a:pPr>
            <a:r>
              <a:rPr lang="es-ES" dirty="0"/>
              <a:t>Lugar y Fecha de Nacimiento: </a:t>
            </a:r>
          </a:p>
          <a:p>
            <a:pPr>
              <a:lnSpc>
                <a:spcPct val="150000"/>
              </a:lnSpc>
            </a:pPr>
            <a:r>
              <a:rPr lang="es-ES" dirty="0"/>
              <a:t>No. de Partida		Folio		Libro 		Edad:</a:t>
            </a:r>
          </a:p>
          <a:p>
            <a:pPr>
              <a:lnSpc>
                <a:spcPct val="150000"/>
              </a:lnSpc>
            </a:pPr>
            <a:r>
              <a:rPr lang="es-ES" dirty="0"/>
              <a:t>Grado que cursa:			 Fecha de Inscripción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Expediente Completo  	Si	No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02296" y="1660383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Rectángulo 14"/>
          <p:cNvSpPr/>
          <p:nvPr/>
        </p:nvSpPr>
        <p:spPr>
          <a:xfrm>
            <a:off x="1802296" y="2085013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6" name="Rectángulo 15"/>
          <p:cNvSpPr/>
          <p:nvPr/>
        </p:nvSpPr>
        <p:spPr>
          <a:xfrm>
            <a:off x="5267740" y="2509643"/>
            <a:ext cx="501594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7" name="Rectángulo 16"/>
          <p:cNvSpPr/>
          <p:nvPr/>
        </p:nvSpPr>
        <p:spPr>
          <a:xfrm>
            <a:off x="3710610" y="2933713"/>
            <a:ext cx="507558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8" name="Rectángulo 17"/>
          <p:cNvSpPr/>
          <p:nvPr/>
        </p:nvSpPr>
        <p:spPr>
          <a:xfrm>
            <a:off x="8892208" y="2937425"/>
            <a:ext cx="139147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9" name="Rectángulo 18"/>
          <p:cNvSpPr/>
          <p:nvPr/>
        </p:nvSpPr>
        <p:spPr>
          <a:xfrm>
            <a:off x="2237339" y="3357783"/>
            <a:ext cx="1300992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0" name="Rectángulo 19"/>
          <p:cNvSpPr/>
          <p:nvPr/>
        </p:nvSpPr>
        <p:spPr>
          <a:xfrm>
            <a:off x="4081670" y="3363326"/>
            <a:ext cx="1300992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1" name="Rectángulo 20"/>
          <p:cNvSpPr/>
          <p:nvPr/>
        </p:nvSpPr>
        <p:spPr>
          <a:xfrm>
            <a:off x="5926001" y="3357783"/>
            <a:ext cx="1243425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2" name="Rectángulo 21"/>
          <p:cNvSpPr/>
          <p:nvPr/>
        </p:nvSpPr>
        <p:spPr>
          <a:xfrm>
            <a:off x="8006592" y="3356427"/>
            <a:ext cx="2277095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3" name="Rectángulo 22"/>
          <p:cNvSpPr/>
          <p:nvPr/>
        </p:nvSpPr>
        <p:spPr>
          <a:xfrm>
            <a:off x="2493682" y="3775429"/>
            <a:ext cx="202530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4" name="Rectángulo 23"/>
          <p:cNvSpPr/>
          <p:nvPr/>
        </p:nvSpPr>
        <p:spPr>
          <a:xfrm>
            <a:off x="6493566" y="3775429"/>
            <a:ext cx="3790122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5" name="Rectángulo 24"/>
          <p:cNvSpPr/>
          <p:nvPr/>
        </p:nvSpPr>
        <p:spPr>
          <a:xfrm>
            <a:off x="3897278" y="4583621"/>
            <a:ext cx="42293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6" name="Rectángulo 25"/>
          <p:cNvSpPr/>
          <p:nvPr/>
        </p:nvSpPr>
        <p:spPr>
          <a:xfrm>
            <a:off x="4863548" y="4583621"/>
            <a:ext cx="42293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92858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389</Words>
  <Application>Microsoft Office PowerPoint</Application>
  <PresentationFormat>Panorámica</PresentationFormat>
  <Paragraphs>156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26</cp:revision>
  <dcterms:created xsi:type="dcterms:W3CDTF">2016-03-31T02:11:12Z</dcterms:created>
  <dcterms:modified xsi:type="dcterms:W3CDTF">2016-05-17T05:45:19Z</dcterms:modified>
</cp:coreProperties>
</file>