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FB1F1-F47C-42D5-8609-EDCFC0B56B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903A6B3C-8493-4C6C-9C37-02A52A0B975E}">
      <dgm:prSet phldrT="[Texto]"/>
      <dgm:spPr/>
      <dgm:t>
        <a:bodyPr/>
        <a:lstStyle/>
        <a:p>
          <a:r>
            <a:rPr lang="es-ES" dirty="0"/>
            <a:t>1. Sistema de Gestión de Información Estudiantil</a:t>
          </a:r>
        </a:p>
      </dgm:t>
    </dgm:pt>
    <dgm:pt modelId="{E67D49A6-8870-4F65-94EC-D69BD6C60A1A}" type="parTrans" cxnId="{9F68D0DD-D83B-44E7-8655-0CCC78DE71A1}">
      <dgm:prSet/>
      <dgm:spPr/>
      <dgm:t>
        <a:bodyPr/>
        <a:lstStyle/>
        <a:p>
          <a:endParaRPr lang="es-ES"/>
        </a:p>
      </dgm:t>
    </dgm:pt>
    <dgm:pt modelId="{8ACD3D1C-E043-4839-8B05-78CCA062BBC1}" type="sibTrans" cxnId="{9F68D0DD-D83B-44E7-8655-0CCC78DE71A1}">
      <dgm:prSet/>
      <dgm:spPr/>
      <dgm:t>
        <a:bodyPr/>
        <a:lstStyle/>
        <a:p>
          <a:endParaRPr lang="es-ES"/>
        </a:p>
      </dgm:t>
    </dgm:pt>
    <dgm:pt modelId="{A580408E-25A1-4F6E-971A-9147BA4F5E10}">
      <dgm:prSet phldrT="[Texto]"/>
      <dgm:spPr/>
      <dgm:t>
        <a:bodyPr/>
        <a:lstStyle/>
        <a:p>
          <a:r>
            <a:rPr lang="es-ES" dirty="0"/>
            <a:t>1.1 Inicio</a:t>
          </a:r>
        </a:p>
      </dgm:t>
    </dgm:pt>
    <dgm:pt modelId="{D3B90042-FA9E-4A1F-AF46-AA8CD1CAB9BE}" type="parTrans" cxnId="{089B7D92-37DC-4EDC-8952-50278DECDB85}">
      <dgm:prSet/>
      <dgm:spPr/>
      <dgm:t>
        <a:bodyPr/>
        <a:lstStyle/>
        <a:p>
          <a:endParaRPr lang="es-ES"/>
        </a:p>
      </dgm:t>
    </dgm:pt>
    <dgm:pt modelId="{4F2F918A-1326-414D-B4E5-353E71781C66}" type="sibTrans" cxnId="{089B7D92-37DC-4EDC-8952-50278DECDB85}">
      <dgm:prSet/>
      <dgm:spPr/>
      <dgm:t>
        <a:bodyPr/>
        <a:lstStyle/>
        <a:p>
          <a:endParaRPr lang="es-ES"/>
        </a:p>
      </dgm:t>
    </dgm:pt>
    <dgm:pt modelId="{82B2F14D-F2F2-4517-B753-7FF6925AFA40}">
      <dgm:prSet phldrT="[Texto]"/>
      <dgm:spPr/>
      <dgm:t>
        <a:bodyPr/>
        <a:lstStyle/>
        <a:p>
          <a:r>
            <a:rPr lang="es-ES" dirty="0"/>
            <a:t>1.2 Análisis </a:t>
          </a:r>
        </a:p>
      </dgm:t>
    </dgm:pt>
    <dgm:pt modelId="{5852E706-AEE7-4460-A911-8EEB5562534A}" type="parTrans" cxnId="{0302C099-C062-4E2E-B2EF-2AC6CF8613F6}">
      <dgm:prSet/>
      <dgm:spPr/>
      <dgm:t>
        <a:bodyPr/>
        <a:lstStyle/>
        <a:p>
          <a:endParaRPr lang="es-ES"/>
        </a:p>
      </dgm:t>
    </dgm:pt>
    <dgm:pt modelId="{DB56D2A9-1633-4C93-A2CC-7DA084F18CB3}" type="sibTrans" cxnId="{0302C099-C062-4E2E-B2EF-2AC6CF8613F6}">
      <dgm:prSet/>
      <dgm:spPr/>
      <dgm:t>
        <a:bodyPr/>
        <a:lstStyle/>
        <a:p>
          <a:endParaRPr lang="es-ES"/>
        </a:p>
      </dgm:t>
    </dgm:pt>
    <dgm:pt modelId="{5A314E7B-474F-4E7A-9A93-260A46969949}">
      <dgm:prSet phldrT="[Texto]"/>
      <dgm:spPr/>
      <dgm:t>
        <a:bodyPr/>
        <a:lstStyle/>
        <a:p>
          <a:r>
            <a:rPr lang="es-ES" dirty="0"/>
            <a:t>1.7 Cierre</a:t>
          </a:r>
        </a:p>
      </dgm:t>
    </dgm:pt>
    <dgm:pt modelId="{B5F8211A-09BD-4981-97F3-FBB23A50692C}" type="parTrans" cxnId="{A4DAC037-AB35-45A9-9284-4C6726DF54BC}">
      <dgm:prSet/>
      <dgm:spPr/>
      <dgm:t>
        <a:bodyPr/>
        <a:lstStyle/>
        <a:p>
          <a:endParaRPr lang="es-ES"/>
        </a:p>
      </dgm:t>
    </dgm:pt>
    <dgm:pt modelId="{1F8D3614-FEA3-4516-A356-F8F57ACE0354}" type="sibTrans" cxnId="{A4DAC037-AB35-45A9-9284-4C6726DF54BC}">
      <dgm:prSet/>
      <dgm:spPr/>
      <dgm:t>
        <a:bodyPr/>
        <a:lstStyle/>
        <a:p>
          <a:endParaRPr lang="es-ES"/>
        </a:p>
      </dgm:t>
    </dgm:pt>
    <dgm:pt modelId="{2414A38C-268C-4F85-A80A-6CF3656C1C5C}">
      <dgm:prSet/>
      <dgm:spPr/>
      <dgm:t>
        <a:bodyPr/>
        <a:lstStyle/>
        <a:p>
          <a:r>
            <a:rPr lang="es-ES" dirty="0"/>
            <a:t>1.4 Programación</a:t>
          </a:r>
        </a:p>
      </dgm:t>
    </dgm:pt>
    <dgm:pt modelId="{5A0043DF-E058-40AB-A049-9F0970E48F66}" type="parTrans" cxnId="{159F13FC-B2C3-4550-81D5-1871F8477419}">
      <dgm:prSet/>
      <dgm:spPr/>
      <dgm:t>
        <a:bodyPr/>
        <a:lstStyle/>
        <a:p>
          <a:endParaRPr lang="es-ES"/>
        </a:p>
      </dgm:t>
    </dgm:pt>
    <dgm:pt modelId="{01FAF7BA-A7D7-4BDF-BCEF-068578B75943}" type="sibTrans" cxnId="{159F13FC-B2C3-4550-81D5-1871F8477419}">
      <dgm:prSet/>
      <dgm:spPr/>
      <dgm:t>
        <a:bodyPr/>
        <a:lstStyle/>
        <a:p>
          <a:endParaRPr lang="es-ES"/>
        </a:p>
      </dgm:t>
    </dgm:pt>
    <dgm:pt modelId="{D0950CAB-BE0D-46A2-B064-D24ED3DCCCB8}">
      <dgm:prSet/>
      <dgm:spPr/>
      <dgm:t>
        <a:bodyPr/>
        <a:lstStyle/>
        <a:p>
          <a:r>
            <a:rPr lang="es-ES" dirty="0"/>
            <a:t>1.5  Pruebas</a:t>
          </a:r>
        </a:p>
      </dgm:t>
    </dgm:pt>
    <dgm:pt modelId="{E6CF6C1F-EDC6-4BC4-ABE4-4DDDF0A3E701}" type="parTrans" cxnId="{8D02CB9A-D352-4EB0-A627-7E26612A877D}">
      <dgm:prSet/>
      <dgm:spPr/>
      <dgm:t>
        <a:bodyPr/>
        <a:lstStyle/>
        <a:p>
          <a:endParaRPr lang="es-ES"/>
        </a:p>
      </dgm:t>
    </dgm:pt>
    <dgm:pt modelId="{82C8D677-3EBA-40A8-8F5C-74B5C88648DA}" type="sibTrans" cxnId="{8D02CB9A-D352-4EB0-A627-7E26612A877D}">
      <dgm:prSet/>
      <dgm:spPr/>
      <dgm:t>
        <a:bodyPr/>
        <a:lstStyle/>
        <a:p>
          <a:endParaRPr lang="es-ES"/>
        </a:p>
      </dgm:t>
    </dgm:pt>
    <dgm:pt modelId="{B6E85D69-BE35-4B02-845F-CF94748B17CE}">
      <dgm:prSet/>
      <dgm:spPr/>
      <dgm:t>
        <a:bodyPr/>
        <a:lstStyle/>
        <a:p>
          <a:r>
            <a:rPr lang="es-ES" dirty="0"/>
            <a:t>1.6 Implementación</a:t>
          </a:r>
        </a:p>
      </dgm:t>
    </dgm:pt>
    <dgm:pt modelId="{EFD96D2E-D8DD-43C9-AE02-056674437ACE}" type="parTrans" cxnId="{57A3FE0B-C381-49BC-BAB1-817B5FB24CCF}">
      <dgm:prSet/>
      <dgm:spPr/>
      <dgm:t>
        <a:bodyPr/>
        <a:lstStyle/>
        <a:p>
          <a:endParaRPr lang="es-ES"/>
        </a:p>
      </dgm:t>
    </dgm:pt>
    <dgm:pt modelId="{D329E1F8-94DD-43E9-A2F2-0F879279415C}" type="sibTrans" cxnId="{57A3FE0B-C381-49BC-BAB1-817B5FB24CCF}">
      <dgm:prSet/>
      <dgm:spPr/>
      <dgm:t>
        <a:bodyPr/>
        <a:lstStyle/>
        <a:p>
          <a:endParaRPr lang="es-ES"/>
        </a:p>
      </dgm:t>
    </dgm:pt>
    <dgm:pt modelId="{B43D8163-A576-465B-B91B-2E41E85FAF49}">
      <dgm:prSet/>
      <dgm:spPr/>
      <dgm:t>
        <a:bodyPr/>
        <a:lstStyle/>
        <a:p>
          <a:r>
            <a:rPr lang="es-ES" dirty="0"/>
            <a:t>1.1.1 Definición del problema</a:t>
          </a:r>
        </a:p>
      </dgm:t>
    </dgm:pt>
    <dgm:pt modelId="{BF69E09D-1F00-4373-8A19-47280DD3CDF8}" type="parTrans" cxnId="{A6C6B1CF-F9D6-44D7-A903-290091E2CF8F}">
      <dgm:prSet/>
      <dgm:spPr/>
      <dgm:t>
        <a:bodyPr/>
        <a:lstStyle/>
        <a:p>
          <a:endParaRPr lang="es-ES"/>
        </a:p>
      </dgm:t>
    </dgm:pt>
    <dgm:pt modelId="{4699A260-3E7B-4B3F-91FD-14975D7EE2D5}" type="sibTrans" cxnId="{A6C6B1CF-F9D6-44D7-A903-290091E2CF8F}">
      <dgm:prSet/>
      <dgm:spPr/>
      <dgm:t>
        <a:bodyPr/>
        <a:lstStyle/>
        <a:p>
          <a:endParaRPr lang="es-ES"/>
        </a:p>
      </dgm:t>
    </dgm:pt>
    <dgm:pt modelId="{781F9A90-C53F-4B8D-9871-8D738A40B043}">
      <dgm:prSet/>
      <dgm:spPr/>
      <dgm:t>
        <a:bodyPr/>
        <a:lstStyle/>
        <a:p>
          <a:r>
            <a:rPr lang="es-ES" dirty="0"/>
            <a:t>1.1.2 Coordinaciones</a:t>
          </a:r>
        </a:p>
      </dgm:t>
    </dgm:pt>
    <dgm:pt modelId="{1DF60FE7-1B1B-4C60-81A7-4C37C612A703}" type="parTrans" cxnId="{F91ED952-DC6E-4683-91BD-B930AE431EF1}">
      <dgm:prSet/>
      <dgm:spPr/>
      <dgm:t>
        <a:bodyPr/>
        <a:lstStyle/>
        <a:p>
          <a:endParaRPr lang="es-ES"/>
        </a:p>
      </dgm:t>
    </dgm:pt>
    <dgm:pt modelId="{FD2F570E-28C1-4406-B7DE-274564164A06}" type="sibTrans" cxnId="{F91ED952-DC6E-4683-91BD-B930AE431EF1}">
      <dgm:prSet/>
      <dgm:spPr/>
      <dgm:t>
        <a:bodyPr/>
        <a:lstStyle/>
        <a:p>
          <a:endParaRPr lang="es-ES"/>
        </a:p>
      </dgm:t>
    </dgm:pt>
    <dgm:pt modelId="{8C79C58A-2F96-4630-9923-6AC50F8750A0}" type="asst">
      <dgm:prSet/>
      <dgm:spPr/>
      <dgm:t>
        <a:bodyPr/>
        <a:lstStyle/>
        <a:p>
          <a:r>
            <a:rPr lang="es-ES" dirty="0"/>
            <a:t>1.1.2.1 Elaboración de Acta de constitución</a:t>
          </a:r>
        </a:p>
      </dgm:t>
    </dgm:pt>
    <dgm:pt modelId="{E9EA1683-FB0D-4D7E-ACA8-4AE17225BE60}" type="parTrans" cxnId="{4A998D74-92AE-4140-810F-C76E5A490D49}">
      <dgm:prSet/>
      <dgm:spPr/>
      <dgm:t>
        <a:bodyPr/>
        <a:lstStyle/>
        <a:p>
          <a:endParaRPr lang="es-ES"/>
        </a:p>
      </dgm:t>
    </dgm:pt>
    <dgm:pt modelId="{3471D84D-970B-47CF-9939-E70C3A44F784}" type="sibTrans" cxnId="{4A998D74-92AE-4140-810F-C76E5A490D49}">
      <dgm:prSet/>
      <dgm:spPr/>
      <dgm:t>
        <a:bodyPr/>
        <a:lstStyle/>
        <a:p>
          <a:endParaRPr lang="es-ES"/>
        </a:p>
      </dgm:t>
    </dgm:pt>
    <dgm:pt modelId="{1E066A66-5F60-4156-89ED-6F124DDA57F8}" type="asst">
      <dgm:prSet/>
      <dgm:spPr/>
      <dgm:t>
        <a:bodyPr/>
        <a:lstStyle/>
        <a:p>
          <a:r>
            <a:rPr lang="es-ES" dirty="0"/>
            <a:t>1.1.2.2 Elaboración plan de dirección del proyecto</a:t>
          </a:r>
        </a:p>
      </dgm:t>
    </dgm:pt>
    <dgm:pt modelId="{70EF0B35-D952-4AEC-BC39-7C8CD39EC43F}" type="parTrans" cxnId="{BAFBD90A-649C-4F27-AE5F-EC2CD29298FC}">
      <dgm:prSet/>
      <dgm:spPr/>
      <dgm:t>
        <a:bodyPr/>
        <a:lstStyle/>
        <a:p>
          <a:endParaRPr lang="es-ES"/>
        </a:p>
      </dgm:t>
    </dgm:pt>
    <dgm:pt modelId="{125B21F4-D9B4-4410-B6B7-6AA1B98B7E76}" type="sibTrans" cxnId="{BAFBD90A-649C-4F27-AE5F-EC2CD29298FC}">
      <dgm:prSet/>
      <dgm:spPr/>
      <dgm:t>
        <a:bodyPr/>
        <a:lstStyle/>
        <a:p>
          <a:endParaRPr lang="es-ES"/>
        </a:p>
      </dgm:t>
    </dgm:pt>
    <dgm:pt modelId="{4180A0B9-0466-4FD2-A05B-22AAD5D68A46}" type="asst">
      <dgm:prSet/>
      <dgm:spPr/>
      <dgm:t>
        <a:bodyPr/>
        <a:lstStyle/>
        <a:p>
          <a:r>
            <a:rPr lang="es-ES" dirty="0"/>
            <a:t>1.1.2.3 Elaboración de EDT</a:t>
          </a:r>
        </a:p>
      </dgm:t>
    </dgm:pt>
    <dgm:pt modelId="{57B12144-21F6-4DC2-ACBC-F71D54830534}" type="parTrans" cxnId="{CB0126EE-927E-441D-BBA1-963021C39F2F}">
      <dgm:prSet/>
      <dgm:spPr/>
      <dgm:t>
        <a:bodyPr/>
        <a:lstStyle/>
        <a:p>
          <a:endParaRPr lang="es-ES"/>
        </a:p>
      </dgm:t>
    </dgm:pt>
    <dgm:pt modelId="{D0456927-D500-4330-B834-AB9825BD13F1}" type="sibTrans" cxnId="{CB0126EE-927E-441D-BBA1-963021C39F2F}">
      <dgm:prSet/>
      <dgm:spPr/>
      <dgm:t>
        <a:bodyPr/>
        <a:lstStyle/>
        <a:p>
          <a:endParaRPr lang="es-ES"/>
        </a:p>
      </dgm:t>
    </dgm:pt>
    <dgm:pt modelId="{847C2F3B-D479-4905-82E9-026ED532F16F}">
      <dgm:prSet phldrT="[Texto]"/>
      <dgm:spPr/>
      <dgm:t>
        <a:bodyPr/>
        <a:lstStyle/>
        <a:p>
          <a:r>
            <a:rPr lang="es-ES" dirty="0"/>
            <a:t>1.3 Diseño</a:t>
          </a:r>
        </a:p>
      </dgm:t>
    </dgm:pt>
    <dgm:pt modelId="{8FCA75EF-E336-4691-B0C9-5B89DD15F310}" type="parTrans" cxnId="{63612636-959D-4369-B0ED-581D0B114D0B}">
      <dgm:prSet/>
      <dgm:spPr/>
      <dgm:t>
        <a:bodyPr/>
        <a:lstStyle/>
        <a:p>
          <a:endParaRPr lang="es-ES"/>
        </a:p>
      </dgm:t>
    </dgm:pt>
    <dgm:pt modelId="{DEC40B87-9D4A-4E17-A052-FA7EBD741176}" type="sibTrans" cxnId="{63612636-959D-4369-B0ED-581D0B114D0B}">
      <dgm:prSet/>
      <dgm:spPr/>
      <dgm:t>
        <a:bodyPr/>
        <a:lstStyle/>
        <a:p>
          <a:endParaRPr lang="es-ES"/>
        </a:p>
      </dgm:t>
    </dgm:pt>
    <dgm:pt modelId="{AF97C274-427E-4A77-BAF9-582F6635C5A4}">
      <dgm:prSet phldrT="[Texto]"/>
      <dgm:spPr/>
      <dgm:t>
        <a:bodyPr/>
        <a:lstStyle/>
        <a:p>
          <a:r>
            <a:rPr lang="es-ES" dirty="0"/>
            <a:t>1.2.1 Casos de Usos</a:t>
          </a:r>
        </a:p>
      </dgm:t>
    </dgm:pt>
    <dgm:pt modelId="{BEC4BB37-7DE7-44E7-94DC-5F0CC4C81826}" type="parTrans" cxnId="{83398284-EF2E-452F-A6DB-1AD6B6E5C1FA}">
      <dgm:prSet/>
      <dgm:spPr/>
      <dgm:t>
        <a:bodyPr/>
        <a:lstStyle/>
        <a:p>
          <a:endParaRPr lang="es-ES"/>
        </a:p>
      </dgm:t>
    </dgm:pt>
    <dgm:pt modelId="{D34E95F5-2823-4CE5-B00B-4613E64D9721}" type="sibTrans" cxnId="{83398284-EF2E-452F-A6DB-1AD6B6E5C1FA}">
      <dgm:prSet/>
      <dgm:spPr/>
      <dgm:t>
        <a:bodyPr/>
        <a:lstStyle/>
        <a:p>
          <a:endParaRPr lang="es-ES"/>
        </a:p>
      </dgm:t>
    </dgm:pt>
    <dgm:pt modelId="{AA5E9D2F-002A-4AC8-B960-7DBF80DB97F4}">
      <dgm:prSet phldrT="[Texto]"/>
      <dgm:spPr/>
      <dgm:t>
        <a:bodyPr/>
        <a:lstStyle/>
        <a:p>
          <a:r>
            <a:rPr lang="es-ES" dirty="0"/>
            <a:t>1.2.2 Modelo Contextual</a:t>
          </a:r>
        </a:p>
      </dgm:t>
    </dgm:pt>
    <dgm:pt modelId="{9F28724E-7170-432D-9C81-1EA2FF0F73D9}" type="parTrans" cxnId="{F283DB86-D296-4596-AB2D-9E210430FCBE}">
      <dgm:prSet/>
      <dgm:spPr/>
      <dgm:t>
        <a:bodyPr/>
        <a:lstStyle/>
        <a:p>
          <a:endParaRPr lang="es-ES"/>
        </a:p>
      </dgm:t>
    </dgm:pt>
    <dgm:pt modelId="{968DC507-9C84-4A63-B0E6-661C89BA48A5}" type="sibTrans" cxnId="{F283DB86-D296-4596-AB2D-9E210430FCBE}">
      <dgm:prSet/>
      <dgm:spPr/>
      <dgm:t>
        <a:bodyPr/>
        <a:lstStyle/>
        <a:p>
          <a:endParaRPr lang="es-ES"/>
        </a:p>
      </dgm:t>
    </dgm:pt>
    <dgm:pt modelId="{6ADB45D8-0391-40A2-93AB-C7A7E9ECE004}">
      <dgm:prSet phldrT="[Texto]"/>
      <dgm:spPr/>
      <dgm:t>
        <a:bodyPr/>
        <a:lstStyle/>
        <a:p>
          <a:r>
            <a:rPr lang="es-ES" dirty="0"/>
            <a:t>1.2.4 Definición de Requerimientos</a:t>
          </a:r>
        </a:p>
      </dgm:t>
    </dgm:pt>
    <dgm:pt modelId="{FA287C2E-A243-4263-8846-56E8A9EFF2F5}" type="parTrans" cxnId="{9160A09C-3575-47A0-B4C7-5B4DFCDDAB7E}">
      <dgm:prSet/>
      <dgm:spPr/>
      <dgm:t>
        <a:bodyPr/>
        <a:lstStyle/>
        <a:p>
          <a:endParaRPr lang="es-ES"/>
        </a:p>
      </dgm:t>
    </dgm:pt>
    <dgm:pt modelId="{78FA29FF-1E8F-4778-8A0E-0585A7650CF6}" type="sibTrans" cxnId="{9160A09C-3575-47A0-B4C7-5B4DFCDDAB7E}">
      <dgm:prSet/>
      <dgm:spPr/>
      <dgm:t>
        <a:bodyPr/>
        <a:lstStyle/>
        <a:p>
          <a:endParaRPr lang="es-ES"/>
        </a:p>
      </dgm:t>
    </dgm:pt>
    <dgm:pt modelId="{7A532281-45C8-4C0D-983B-02FBEE132608}">
      <dgm:prSet phldrT="[Texto]"/>
      <dgm:spPr/>
      <dgm:t>
        <a:bodyPr/>
        <a:lstStyle/>
        <a:p>
          <a:r>
            <a:rPr lang="es-ES" dirty="0"/>
            <a:t>1.2.5 Diagramas de Secuencia</a:t>
          </a:r>
        </a:p>
      </dgm:t>
    </dgm:pt>
    <dgm:pt modelId="{6201002F-6156-43BB-B3BF-98EDA82868A0}" type="parTrans" cxnId="{519B6679-4829-4DF0-9A1D-92DCACC3C2E1}">
      <dgm:prSet/>
      <dgm:spPr/>
      <dgm:t>
        <a:bodyPr/>
        <a:lstStyle/>
        <a:p>
          <a:endParaRPr lang="es-ES"/>
        </a:p>
      </dgm:t>
    </dgm:pt>
    <dgm:pt modelId="{84D59E97-5B16-4B66-932E-906718BE2187}" type="sibTrans" cxnId="{519B6679-4829-4DF0-9A1D-92DCACC3C2E1}">
      <dgm:prSet/>
      <dgm:spPr/>
      <dgm:t>
        <a:bodyPr/>
        <a:lstStyle/>
        <a:p>
          <a:endParaRPr lang="es-ES"/>
        </a:p>
      </dgm:t>
    </dgm:pt>
    <dgm:pt modelId="{0FCFA0B5-EA6F-45E6-9685-744499CBB9A9}">
      <dgm:prSet phldrT="[Texto]"/>
      <dgm:spPr/>
      <dgm:t>
        <a:bodyPr/>
        <a:lstStyle/>
        <a:p>
          <a:r>
            <a:rPr lang="es-ES" dirty="0"/>
            <a:t>1.3.1.3 Diseño de Interfaces</a:t>
          </a:r>
        </a:p>
      </dgm:t>
    </dgm:pt>
    <dgm:pt modelId="{96A778BF-3F64-49A2-803C-614F64921D1D}" type="parTrans" cxnId="{155B9195-A1E4-4277-959A-528D5CA181FC}">
      <dgm:prSet/>
      <dgm:spPr/>
      <dgm:t>
        <a:bodyPr/>
        <a:lstStyle/>
        <a:p>
          <a:endParaRPr lang="es-ES"/>
        </a:p>
      </dgm:t>
    </dgm:pt>
    <dgm:pt modelId="{CD381BCF-A61A-404B-9D0C-966670F6186A}" type="sibTrans" cxnId="{155B9195-A1E4-4277-959A-528D5CA181FC}">
      <dgm:prSet/>
      <dgm:spPr/>
      <dgm:t>
        <a:bodyPr/>
        <a:lstStyle/>
        <a:p>
          <a:endParaRPr lang="es-ES"/>
        </a:p>
      </dgm:t>
    </dgm:pt>
    <dgm:pt modelId="{77A30E82-7DC8-4DF1-8455-C8B507EB8A0B}">
      <dgm:prSet phldrT="[Texto]"/>
      <dgm:spPr/>
      <dgm:t>
        <a:bodyPr/>
        <a:lstStyle/>
        <a:p>
          <a:r>
            <a:rPr lang="es-ES" dirty="0"/>
            <a:t>1.3.1.2 Definición de las Herramientas</a:t>
          </a:r>
        </a:p>
      </dgm:t>
    </dgm:pt>
    <dgm:pt modelId="{DD92DCB2-0770-4ABB-A579-A9A8CCEBACA0}" type="parTrans" cxnId="{B71CE133-4466-459E-9B89-0C9F0C2023D5}">
      <dgm:prSet/>
      <dgm:spPr/>
      <dgm:t>
        <a:bodyPr/>
        <a:lstStyle/>
        <a:p>
          <a:endParaRPr lang="es-ES"/>
        </a:p>
      </dgm:t>
    </dgm:pt>
    <dgm:pt modelId="{C6720591-CEA4-4A9B-A4F7-0150450F6170}" type="sibTrans" cxnId="{B71CE133-4466-459E-9B89-0C9F0C2023D5}">
      <dgm:prSet/>
      <dgm:spPr/>
      <dgm:t>
        <a:bodyPr/>
        <a:lstStyle/>
        <a:p>
          <a:endParaRPr lang="es-ES"/>
        </a:p>
      </dgm:t>
    </dgm:pt>
    <dgm:pt modelId="{876C0A9C-DE15-411B-A57F-BF7D5FF2FE26}">
      <dgm:prSet phldrT="[Texto]"/>
      <dgm:spPr/>
      <dgm:t>
        <a:bodyPr/>
        <a:lstStyle/>
        <a:p>
          <a:r>
            <a:rPr lang="es-ES" dirty="0"/>
            <a:t>1.3.1 Modelo del Software</a:t>
          </a:r>
        </a:p>
      </dgm:t>
    </dgm:pt>
    <dgm:pt modelId="{FE93A08A-4510-4B3A-8ECC-726F8A89EDE5}" type="parTrans" cxnId="{FF12370C-3FB5-4DA8-AB1F-061917B77FA3}">
      <dgm:prSet/>
      <dgm:spPr/>
      <dgm:t>
        <a:bodyPr/>
        <a:lstStyle/>
        <a:p>
          <a:endParaRPr lang="es-ES"/>
        </a:p>
      </dgm:t>
    </dgm:pt>
    <dgm:pt modelId="{DAB61BC1-EA59-42E3-9002-6E20BE2F3354}" type="sibTrans" cxnId="{FF12370C-3FB5-4DA8-AB1F-061917B77FA3}">
      <dgm:prSet/>
      <dgm:spPr/>
      <dgm:t>
        <a:bodyPr/>
        <a:lstStyle/>
        <a:p>
          <a:endParaRPr lang="es-ES"/>
        </a:p>
      </dgm:t>
    </dgm:pt>
    <dgm:pt modelId="{BE00C4BD-76A4-46F4-A814-3EDF89142AB2}">
      <dgm:prSet phldrT="[Texto]"/>
      <dgm:spPr/>
      <dgm:t>
        <a:bodyPr/>
        <a:lstStyle/>
        <a:p>
          <a:r>
            <a:rPr lang="es-ES" dirty="0"/>
            <a:t>1.3.1.1 Definición de Arquitectura </a:t>
          </a:r>
        </a:p>
      </dgm:t>
    </dgm:pt>
    <dgm:pt modelId="{F53FF7A6-94AB-4609-BBCD-DAA13E47779F}" type="sibTrans" cxnId="{60802AA5-8FF0-44D1-ACBF-EC242299CEA9}">
      <dgm:prSet/>
      <dgm:spPr/>
      <dgm:t>
        <a:bodyPr/>
        <a:lstStyle/>
        <a:p>
          <a:endParaRPr lang="es-ES"/>
        </a:p>
      </dgm:t>
    </dgm:pt>
    <dgm:pt modelId="{F1E1E7E0-A01E-4A9C-AD5B-D0DB22135555}" type="parTrans" cxnId="{60802AA5-8FF0-44D1-ACBF-EC242299CEA9}">
      <dgm:prSet/>
      <dgm:spPr/>
      <dgm:t>
        <a:bodyPr/>
        <a:lstStyle/>
        <a:p>
          <a:endParaRPr lang="es-ES"/>
        </a:p>
      </dgm:t>
    </dgm:pt>
    <dgm:pt modelId="{E3C7F89B-BEA3-4D84-8771-097201612B75}">
      <dgm:prSet phldrT="[Texto]"/>
      <dgm:spPr/>
      <dgm:t>
        <a:bodyPr/>
        <a:lstStyle/>
        <a:p>
          <a:r>
            <a:rPr lang="es-ES" dirty="0"/>
            <a:t>1.3.2 Modelo de Base de Datos</a:t>
          </a:r>
        </a:p>
      </dgm:t>
    </dgm:pt>
    <dgm:pt modelId="{9A94873D-D6D3-41B7-8EAD-B3A8ADB2AA30}" type="parTrans" cxnId="{73E47322-0E27-42A4-B083-CBF1EF91B190}">
      <dgm:prSet/>
      <dgm:spPr/>
      <dgm:t>
        <a:bodyPr/>
        <a:lstStyle/>
        <a:p>
          <a:endParaRPr lang="es-ES"/>
        </a:p>
      </dgm:t>
    </dgm:pt>
    <dgm:pt modelId="{8162FB84-A3C6-4261-A12C-703FBDDF91CD}" type="sibTrans" cxnId="{73E47322-0E27-42A4-B083-CBF1EF91B190}">
      <dgm:prSet/>
      <dgm:spPr/>
      <dgm:t>
        <a:bodyPr/>
        <a:lstStyle/>
        <a:p>
          <a:endParaRPr lang="es-ES"/>
        </a:p>
      </dgm:t>
    </dgm:pt>
    <dgm:pt modelId="{DFEBFE13-41AA-4205-BA4D-EF1D009978FA}">
      <dgm:prSet phldrT="[Texto]"/>
      <dgm:spPr/>
      <dgm:t>
        <a:bodyPr/>
        <a:lstStyle/>
        <a:p>
          <a:r>
            <a:rPr lang="es-ES" dirty="0"/>
            <a:t>1.3.2.1 Modelo Relacional</a:t>
          </a:r>
        </a:p>
      </dgm:t>
    </dgm:pt>
    <dgm:pt modelId="{78D5AE2C-F23B-4869-9366-66E5ECF711BE}" type="parTrans" cxnId="{621EF270-5B77-40C9-B38B-F2251841895C}">
      <dgm:prSet/>
      <dgm:spPr/>
      <dgm:t>
        <a:bodyPr/>
        <a:lstStyle/>
        <a:p>
          <a:endParaRPr lang="es-ES"/>
        </a:p>
      </dgm:t>
    </dgm:pt>
    <dgm:pt modelId="{7A3BE80E-2205-47A1-8993-863A6EDF9584}" type="sibTrans" cxnId="{621EF270-5B77-40C9-B38B-F2251841895C}">
      <dgm:prSet/>
      <dgm:spPr/>
      <dgm:t>
        <a:bodyPr/>
        <a:lstStyle/>
        <a:p>
          <a:endParaRPr lang="es-ES"/>
        </a:p>
      </dgm:t>
    </dgm:pt>
    <dgm:pt modelId="{25374D33-C415-4774-BB58-FE2D64D3CDF8}">
      <dgm:prSet phldrT="[Texto]"/>
      <dgm:spPr/>
      <dgm:t>
        <a:bodyPr/>
        <a:lstStyle/>
        <a:p>
          <a:r>
            <a:rPr lang="es-ES" dirty="0"/>
            <a:t>1.3.1.4 Diagrama de Despliegue</a:t>
          </a:r>
        </a:p>
      </dgm:t>
    </dgm:pt>
    <dgm:pt modelId="{87DCCE4A-F4DE-43C8-A971-51B88791A083}" type="parTrans" cxnId="{2C52B750-8B87-426D-9875-455D6A0E53D0}">
      <dgm:prSet/>
      <dgm:spPr/>
      <dgm:t>
        <a:bodyPr/>
        <a:lstStyle/>
        <a:p>
          <a:endParaRPr lang="es-ES"/>
        </a:p>
      </dgm:t>
    </dgm:pt>
    <dgm:pt modelId="{CD992E8C-91B9-42BC-BFEE-E98C0F6E4047}" type="sibTrans" cxnId="{2C52B750-8B87-426D-9875-455D6A0E53D0}">
      <dgm:prSet/>
      <dgm:spPr/>
      <dgm:t>
        <a:bodyPr/>
        <a:lstStyle/>
        <a:p>
          <a:endParaRPr lang="es-ES"/>
        </a:p>
      </dgm:t>
    </dgm:pt>
    <dgm:pt modelId="{F6FAAE03-39C6-4D1C-9C6B-2E789CC43948}">
      <dgm:prSet phldrT="[Texto]"/>
      <dgm:spPr/>
      <dgm:t>
        <a:bodyPr/>
        <a:lstStyle/>
        <a:p>
          <a:r>
            <a:rPr lang="es-ES" dirty="0"/>
            <a:t>1.3.2.2 Modelo Entidad Relación</a:t>
          </a:r>
        </a:p>
      </dgm:t>
    </dgm:pt>
    <dgm:pt modelId="{FEB13B0D-C4E0-41AC-8A7D-9982E0F01BFF}" type="parTrans" cxnId="{E488E4CA-E737-4465-8E91-32B1629F0A22}">
      <dgm:prSet/>
      <dgm:spPr/>
      <dgm:t>
        <a:bodyPr/>
        <a:lstStyle/>
        <a:p>
          <a:endParaRPr lang="es-ES"/>
        </a:p>
      </dgm:t>
    </dgm:pt>
    <dgm:pt modelId="{5498FB9E-2B8E-4833-AB19-ACC3A132A055}" type="sibTrans" cxnId="{E488E4CA-E737-4465-8E91-32B1629F0A22}">
      <dgm:prSet/>
      <dgm:spPr/>
      <dgm:t>
        <a:bodyPr/>
        <a:lstStyle/>
        <a:p>
          <a:endParaRPr lang="es-ES"/>
        </a:p>
      </dgm:t>
    </dgm:pt>
    <dgm:pt modelId="{A4F21E37-B964-416A-B597-23C4CDB96A1D}">
      <dgm:prSet phldrT="[Texto]"/>
      <dgm:spPr/>
      <dgm:t>
        <a:bodyPr/>
        <a:lstStyle/>
        <a:p>
          <a:r>
            <a:rPr lang="es-ES" dirty="0"/>
            <a:t>1.3.2.4 Diagrama de Flujos de Datos</a:t>
          </a:r>
        </a:p>
      </dgm:t>
    </dgm:pt>
    <dgm:pt modelId="{D41B9C99-A40F-4368-9683-BB8991B7FED4}" type="parTrans" cxnId="{CCF46B89-1768-4903-BF74-6ADE2E738C35}">
      <dgm:prSet/>
      <dgm:spPr/>
      <dgm:t>
        <a:bodyPr/>
        <a:lstStyle/>
        <a:p>
          <a:endParaRPr lang="es-ES"/>
        </a:p>
      </dgm:t>
    </dgm:pt>
    <dgm:pt modelId="{CDC52C70-89B3-4C08-ABE9-E1C92E74E2E1}" type="sibTrans" cxnId="{CCF46B89-1768-4903-BF74-6ADE2E738C35}">
      <dgm:prSet/>
      <dgm:spPr/>
      <dgm:t>
        <a:bodyPr/>
        <a:lstStyle/>
        <a:p>
          <a:endParaRPr lang="es-ES"/>
        </a:p>
      </dgm:t>
    </dgm:pt>
    <dgm:pt modelId="{7B11E13B-F80D-4F7A-A09B-4C27A6FCB079}">
      <dgm:prSet/>
      <dgm:spPr/>
      <dgm:t>
        <a:bodyPr/>
        <a:lstStyle/>
        <a:p>
          <a:r>
            <a:rPr lang="es-ES" dirty="0"/>
            <a:t>1.4.3 Programación de Módulos</a:t>
          </a:r>
        </a:p>
      </dgm:t>
    </dgm:pt>
    <dgm:pt modelId="{63920EFD-C076-4EA7-8A8F-75B0F1937E19}" type="parTrans" cxnId="{81AC7C28-4776-440F-A483-8676BC55C173}">
      <dgm:prSet/>
      <dgm:spPr/>
      <dgm:t>
        <a:bodyPr/>
        <a:lstStyle/>
        <a:p>
          <a:endParaRPr lang="es-ES"/>
        </a:p>
      </dgm:t>
    </dgm:pt>
    <dgm:pt modelId="{14D42478-64B2-43D1-A66F-131DE2941DC3}" type="sibTrans" cxnId="{81AC7C28-4776-440F-A483-8676BC55C173}">
      <dgm:prSet/>
      <dgm:spPr/>
      <dgm:t>
        <a:bodyPr/>
        <a:lstStyle/>
        <a:p>
          <a:endParaRPr lang="es-ES"/>
        </a:p>
      </dgm:t>
    </dgm:pt>
    <dgm:pt modelId="{A9B92933-70BB-4190-87BE-F9C0EDDAA7D1}">
      <dgm:prSet/>
      <dgm:spPr/>
      <dgm:t>
        <a:bodyPr/>
        <a:lstStyle/>
        <a:p>
          <a:r>
            <a:rPr lang="es-ES" dirty="0"/>
            <a:t>1.4.4 Diseño de Interfaces</a:t>
          </a:r>
        </a:p>
      </dgm:t>
    </dgm:pt>
    <dgm:pt modelId="{C13942A2-793E-4D71-94F2-4400A87F86D4}" type="parTrans" cxnId="{05CE7EB8-752A-40BC-B598-62DD351FC339}">
      <dgm:prSet/>
      <dgm:spPr/>
      <dgm:t>
        <a:bodyPr/>
        <a:lstStyle/>
        <a:p>
          <a:endParaRPr lang="es-ES"/>
        </a:p>
      </dgm:t>
    </dgm:pt>
    <dgm:pt modelId="{68F4026F-3039-4705-8778-4DAB0C72C895}" type="sibTrans" cxnId="{05CE7EB8-752A-40BC-B598-62DD351FC339}">
      <dgm:prSet/>
      <dgm:spPr/>
      <dgm:t>
        <a:bodyPr/>
        <a:lstStyle/>
        <a:p>
          <a:endParaRPr lang="es-ES"/>
        </a:p>
      </dgm:t>
    </dgm:pt>
    <dgm:pt modelId="{A74603F8-E52B-4AD7-862F-854B32E2866D}">
      <dgm:prSet/>
      <dgm:spPr/>
      <dgm:t>
        <a:bodyPr/>
        <a:lstStyle/>
        <a:p>
          <a:r>
            <a:rPr lang="es-ES" dirty="0"/>
            <a:t>1.4.1Creación de Bases de Datos</a:t>
          </a:r>
        </a:p>
      </dgm:t>
    </dgm:pt>
    <dgm:pt modelId="{4ADBD570-9C0E-4709-A5B8-FC8A9E16C89F}" type="parTrans" cxnId="{AFEED7DB-85C1-48E6-95DB-472AE2650323}">
      <dgm:prSet/>
      <dgm:spPr/>
      <dgm:t>
        <a:bodyPr/>
        <a:lstStyle/>
        <a:p>
          <a:endParaRPr lang="es-ES"/>
        </a:p>
      </dgm:t>
    </dgm:pt>
    <dgm:pt modelId="{9EC6E74F-02EA-4F71-BC34-FD47A60D95F5}" type="sibTrans" cxnId="{AFEED7DB-85C1-48E6-95DB-472AE2650323}">
      <dgm:prSet/>
      <dgm:spPr/>
      <dgm:t>
        <a:bodyPr/>
        <a:lstStyle/>
        <a:p>
          <a:endParaRPr lang="es-ES"/>
        </a:p>
      </dgm:t>
    </dgm:pt>
    <dgm:pt modelId="{362EF52E-8718-4E30-90FC-3F58CB2BC296}">
      <dgm:prSet/>
      <dgm:spPr/>
      <dgm:t>
        <a:bodyPr/>
        <a:lstStyle/>
        <a:p>
          <a:r>
            <a:rPr lang="es-ES" dirty="0"/>
            <a:t>1.4.2 Creación de Software</a:t>
          </a:r>
        </a:p>
      </dgm:t>
    </dgm:pt>
    <dgm:pt modelId="{47F76146-0439-46F5-BB62-3AF40BAE86F9}" type="parTrans" cxnId="{4DD9B212-FCD3-41FC-A852-303A8E08C912}">
      <dgm:prSet/>
      <dgm:spPr/>
      <dgm:t>
        <a:bodyPr/>
        <a:lstStyle/>
        <a:p>
          <a:endParaRPr lang="es-ES"/>
        </a:p>
      </dgm:t>
    </dgm:pt>
    <dgm:pt modelId="{173D28FB-C15D-47E9-A800-7BADF0214BAE}" type="sibTrans" cxnId="{4DD9B212-FCD3-41FC-A852-303A8E08C912}">
      <dgm:prSet/>
      <dgm:spPr/>
      <dgm:t>
        <a:bodyPr/>
        <a:lstStyle/>
        <a:p>
          <a:endParaRPr lang="es-ES"/>
        </a:p>
      </dgm:t>
    </dgm:pt>
    <dgm:pt modelId="{E199CF06-B847-47FB-BE4B-FD7E426FC1CC}">
      <dgm:prSet/>
      <dgm:spPr/>
      <dgm:t>
        <a:bodyPr/>
        <a:lstStyle/>
        <a:p>
          <a:r>
            <a:rPr lang="es-ES" dirty="0"/>
            <a:t>1.5.4 Pruebas de Caja Blanca</a:t>
          </a:r>
        </a:p>
      </dgm:t>
    </dgm:pt>
    <dgm:pt modelId="{47069722-CE88-485D-968A-FF94F607931F}" type="parTrans" cxnId="{519996C0-DFF0-46D2-98B7-07EE98755EEF}">
      <dgm:prSet/>
      <dgm:spPr/>
      <dgm:t>
        <a:bodyPr/>
        <a:lstStyle/>
        <a:p>
          <a:endParaRPr lang="es-ES"/>
        </a:p>
      </dgm:t>
    </dgm:pt>
    <dgm:pt modelId="{10D073FD-FFFC-41E7-9048-339EB3A5A28A}" type="sibTrans" cxnId="{519996C0-DFF0-46D2-98B7-07EE98755EEF}">
      <dgm:prSet/>
      <dgm:spPr/>
      <dgm:t>
        <a:bodyPr/>
        <a:lstStyle/>
        <a:p>
          <a:endParaRPr lang="es-ES"/>
        </a:p>
      </dgm:t>
    </dgm:pt>
    <dgm:pt modelId="{13004446-63C3-43C7-8546-A0E72DD4C4E7}">
      <dgm:prSet/>
      <dgm:spPr/>
      <dgm:t>
        <a:bodyPr/>
        <a:lstStyle/>
        <a:p>
          <a:r>
            <a:rPr lang="es-ES" dirty="0"/>
            <a:t>1.5.5 Pruebas de Caja Negra</a:t>
          </a:r>
        </a:p>
      </dgm:t>
    </dgm:pt>
    <dgm:pt modelId="{43D51831-2867-448D-87CC-F7BD569C1992}" type="parTrans" cxnId="{6AF1AC2C-C2C9-46CC-ADE9-29A0EAAC5593}">
      <dgm:prSet/>
      <dgm:spPr/>
      <dgm:t>
        <a:bodyPr/>
        <a:lstStyle/>
        <a:p>
          <a:endParaRPr lang="es-ES"/>
        </a:p>
      </dgm:t>
    </dgm:pt>
    <dgm:pt modelId="{35DC85E9-8689-4015-B0AE-780018F5ECA1}" type="sibTrans" cxnId="{6AF1AC2C-C2C9-46CC-ADE9-29A0EAAC5593}">
      <dgm:prSet/>
      <dgm:spPr/>
      <dgm:t>
        <a:bodyPr/>
        <a:lstStyle/>
        <a:p>
          <a:endParaRPr lang="es-ES"/>
        </a:p>
      </dgm:t>
    </dgm:pt>
    <dgm:pt modelId="{C726AB05-9393-4856-8BCD-E84436DB96F2}">
      <dgm:prSet/>
      <dgm:spPr/>
      <dgm:t>
        <a:bodyPr/>
        <a:lstStyle/>
        <a:p>
          <a:r>
            <a:rPr lang="es-ES" dirty="0"/>
            <a:t>1.5.8 Pruebas de Estrés</a:t>
          </a:r>
        </a:p>
      </dgm:t>
    </dgm:pt>
    <dgm:pt modelId="{5D187268-5E28-4B07-9FE0-054333C360A4}" type="parTrans" cxnId="{A7B65698-ACC9-487D-A809-26DA87B842AE}">
      <dgm:prSet/>
      <dgm:spPr/>
      <dgm:t>
        <a:bodyPr/>
        <a:lstStyle/>
        <a:p>
          <a:endParaRPr lang="es-ES"/>
        </a:p>
      </dgm:t>
    </dgm:pt>
    <dgm:pt modelId="{73CCE8E8-7D96-45E3-B848-2B0B7C5F90AE}" type="sibTrans" cxnId="{A7B65698-ACC9-487D-A809-26DA87B842AE}">
      <dgm:prSet/>
      <dgm:spPr/>
      <dgm:t>
        <a:bodyPr/>
        <a:lstStyle/>
        <a:p>
          <a:endParaRPr lang="es-ES"/>
        </a:p>
      </dgm:t>
    </dgm:pt>
    <dgm:pt modelId="{30BFC62C-3428-4044-AD6C-A5B5A292E27A}">
      <dgm:prSet/>
      <dgm:spPr/>
      <dgm:t>
        <a:bodyPr/>
        <a:lstStyle/>
        <a:p>
          <a:r>
            <a:rPr lang="es-ES" dirty="0"/>
            <a:t>1.5.6 Pruebas de Desempeño</a:t>
          </a:r>
        </a:p>
      </dgm:t>
    </dgm:pt>
    <dgm:pt modelId="{9A5B0913-2DD7-474A-A2BF-82B35DB77120}" type="parTrans" cxnId="{8CE7F53D-7DD3-4DEA-9FBF-8537DBF4E0A3}">
      <dgm:prSet/>
      <dgm:spPr/>
      <dgm:t>
        <a:bodyPr/>
        <a:lstStyle/>
        <a:p>
          <a:endParaRPr lang="es-ES"/>
        </a:p>
      </dgm:t>
    </dgm:pt>
    <dgm:pt modelId="{9DAF5E22-5B3E-400B-A004-2FB4D9EDBA05}" type="sibTrans" cxnId="{8CE7F53D-7DD3-4DEA-9FBF-8537DBF4E0A3}">
      <dgm:prSet/>
      <dgm:spPr/>
      <dgm:t>
        <a:bodyPr/>
        <a:lstStyle/>
        <a:p>
          <a:endParaRPr lang="es-ES"/>
        </a:p>
      </dgm:t>
    </dgm:pt>
    <dgm:pt modelId="{8E082EDD-B021-4C94-945D-B3775CBFB8B6}">
      <dgm:prSet/>
      <dgm:spPr/>
      <dgm:t>
        <a:bodyPr/>
        <a:lstStyle/>
        <a:p>
          <a:r>
            <a:rPr lang="es-ES" dirty="0"/>
            <a:t>1.5.7 Pruebas de Integración</a:t>
          </a:r>
        </a:p>
      </dgm:t>
    </dgm:pt>
    <dgm:pt modelId="{B5E33012-4A7E-430F-B3D5-54171CC3FA95}" type="parTrans" cxnId="{D34A8814-0A71-4283-A161-F4C51211F511}">
      <dgm:prSet/>
      <dgm:spPr/>
      <dgm:t>
        <a:bodyPr/>
        <a:lstStyle/>
        <a:p>
          <a:endParaRPr lang="es-ES"/>
        </a:p>
      </dgm:t>
    </dgm:pt>
    <dgm:pt modelId="{EBCC2174-9A60-4578-9C0D-89CF38DEBB68}" type="sibTrans" cxnId="{D34A8814-0A71-4283-A161-F4C51211F511}">
      <dgm:prSet/>
      <dgm:spPr/>
      <dgm:t>
        <a:bodyPr/>
        <a:lstStyle/>
        <a:p>
          <a:endParaRPr lang="es-ES"/>
        </a:p>
      </dgm:t>
    </dgm:pt>
    <dgm:pt modelId="{F3E6284B-4F2E-4320-90AD-A82E673F5AAB}">
      <dgm:prSet/>
      <dgm:spPr/>
      <dgm:t>
        <a:bodyPr/>
        <a:lstStyle/>
        <a:p>
          <a:r>
            <a:rPr lang="es-ES" dirty="0"/>
            <a:t>1.5.1 Pruebas de GUI</a:t>
          </a:r>
        </a:p>
      </dgm:t>
    </dgm:pt>
    <dgm:pt modelId="{2247410D-6AB8-4244-91A8-B2356D78186A}" type="parTrans" cxnId="{815227B0-84EB-41B2-A615-14BE48FA46A4}">
      <dgm:prSet/>
      <dgm:spPr/>
      <dgm:t>
        <a:bodyPr/>
        <a:lstStyle/>
        <a:p>
          <a:endParaRPr lang="es-ES"/>
        </a:p>
      </dgm:t>
    </dgm:pt>
    <dgm:pt modelId="{8E95473E-F04E-40B5-B381-3469770A37BA}" type="sibTrans" cxnId="{815227B0-84EB-41B2-A615-14BE48FA46A4}">
      <dgm:prSet/>
      <dgm:spPr/>
      <dgm:t>
        <a:bodyPr/>
        <a:lstStyle/>
        <a:p>
          <a:endParaRPr lang="es-ES"/>
        </a:p>
      </dgm:t>
    </dgm:pt>
    <dgm:pt modelId="{F944A7D7-E61B-41BF-A57A-1A5C7192734A}">
      <dgm:prSet/>
      <dgm:spPr/>
      <dgm:t>
        <a:bodyPr/>
        <a:lstStyle/>
        <a:p>
          <a:r>
            <a:rPr lang="es-ES" dirty="0"/>
            <a:t>1.5.2 Pruebas de Integridad de Datos y BD</a:t>
          </a:r>
        </a:p>
      </dgm:t>
    </dgm:pt>
    <dgm:pt modelId="{85DD6758-C5C9-4828-800B-9F3DD966DCA5}" type="parTrans" cxnId="{FE7A1C54-1DF8-4D3B-BC0F-300FB31C8403}">
      <dgm:prSet/>
      <dgm:spPr/>
      <dgm:t>
        <a:bodyPr/>
        <a:lstStyle/>
        <a:p>
          <a:endParaRPr lang="es-ES"/>
        </a:p>
      </dgm:t>
    </dgm:pt>
    <dgm:pt modelId="{D54991AC-0D79-4381-AF80-16A38C4BAF8B}" type="sibTrans" cxnId="{FE7A1C54-1DF8-4D3B-BC0F-300FB31C8403}">
      <dgm:prSet/>
      <dgm:spPr/>
      <dgm:t>
        <a:bodyPr/>
        <a:lstStyle/>
        <a:p>
          <a:endParaRPr lang="es-ES"/>
        </a:p>
      </dgm:t>
    </dgm:pt>
    <dgm:pt modelId="{EC360C0B-8463-489A-A1DE-F73F5B396F22}">
      <dgm:prSet/>
      <dgm:spPr/>
      <dgm:t>
        <a:bodyPr/>
        <a:lstStyle/>
        <a:p>
          <a:r>
            <a:rPr lang="es-ES" dirty="0"/>
            <a:t>1.5.3 Pruebas de Seguridad y Control de Acceso</a:t>
          </a:r>
        </a:p>
      </dgm:t>
    </dgm:pt>
    <dgm:pt modelId="{D425BF13-D76C-4B0C-BC99-C8C3B345F827}" type="parTrans" cxnId="{13D34248-1BFB-4F9B-94CE-C39B46F13329}">
      <dgm:prSet/>
      <dgm:spPr/>
      <dgm:t>
        <a:bodyPr/>
        <a:lstStyle/>
        <a:p>
          <a:endParaRPr lang="es-ES"/>
        </a:p>
      </dgm:t>
    </dgm:pt>
    <dgm:pt modelId="{54543761-F70F-4626-A2B2-09C40F7CC291}" type="sibTrans" cxnId="{13D34248-1BFB-4F9B-94CE-C39B46F13329}">
      <dgm:prSet/>
      <dgm:spPr/>
      <dgm:t>
        <a:bodyPr/>
        <a:lstStyle/>
        <a:p>
          <a:endParaRPr lang="es-ES"/>
        </a:p>
      </dgm:t>
    </dgm:pt>
    <dgm:pt modelId="{3E0510C9-50CB-4516-A882-B3B3D2A4CA78}">
      <dgm:prSet/>
      <dgm:spPr/>
      <dgm:t>
        <a:bodyPr/>
        <a:lstStyle/>
        <a:p>
          <a:r>
            <a:rPr lang="es-ES" dirty="0"/>
            <a:t>1.6.1 Instalación de Base de Datos</a:t>
          </a:r>
        </a:p>
      </dgm:t>
    </dgm:pt>
    <dgm:pt modelId="{944DFF11-E7F1-48A6-88BC-1F5C31C8A1C9}" type="parTrans" cxnId="{FAB49724-A866-4908-B146-DB569F5B9064}">
      <dgm:prSet/>
      <dgm:spPr/>
      <dgm:t>
        <a:bodyPr/>
        <a:lstStyle/>
        <a:p>
          <a:endParaRPr lang="es-ES"/>
        </a:p>
      </dgm:t>
    </dgm:pt>
    <dgm:pt modelId="{07878DA5-9CC5-4FE3-A12E-75F4887D9160}" type="sibTrans" cxnId="{FAB49724-A866-4908-B146-DB569F5B9064}">
      <dgm:prSet/>
      <dgm:spPr/>
      <dgm:t>
        <a:bodyPr/>
        <a:lstStyle/>
        <a:p>
          <a:endParaRPr lang="es-ES"/>
        </a:p>
      </dgm:t>
    </dgm:pt>
    <dgm:pt modelId="{2E559B4F-02CE-4C8A-BAF4-F6DC746D4FD5}">
      <dgm:prSet/>
      <dgm:spPr/>
      <dgm:t>
        <a:bodyPr/>
        <a:lstStyle/>
        <a:p>
          <a:r>
            <a:rPr lang="es-ES" dirty="0"/>
            <a:t>1.6.2 Instalación del Software </a:t>
          </a:r>
        </a:p>
      </dgm:t>
    </dgm:pt>
    <dgm:pt modelId="{7ADD0311-9D5D-4D8F-AA9B-07F4F35B0C29}" type="parTrans" cxnId="{7FE3CF05-17E6-464F-9562-B535A64536F8}">
      <dgm:prSet/>
      <dgm:spPr/>
      <dgm:t>
        <a:bodyPr/>
        <a:lstStyle/>
        <a:p>
          <a:endParaRPr lang="es-ES"/>
        </a:p>
      </dgm:t>
    </dgm:pt>
    <dgm:pt modelId="{07D0D4AB-49E2-451E-9E8A-48EF6B8402B0}" type="sibTrans" cxnId="{7FE3CF05-17E6-464F-9562-B535A64536F8}">
      <dgm:prSet/>
      <dgm:spPr/>
      <dgm:t>
        <a:bodyPr/>
        <a:lstStyle/>
        <a:p>
          <a:endParaRPr lang="es-ES"/>
        </a:p>
      </dgm:t>
    </dgm:pt>
    <dgm:pt modelId="{167B2A51-C8F1-44EB-A1B0-D765AD0E489E}">
      <dgm:prSet phldrT="[Texto]"/>
      <dgm:spPr/>
      <dgm:t>
        <a:bodyPr/>
        <a:lstStyle/>
        <a:p>
          <a:r>
            <a:rPr lang="es-ES" dirty="0"/>
            <a:t>1.7.1 Entrega de Manual de Usuario</a:t>
          </a:r>
        </a:p>
      </dgm:t>
    </dgm:pt>
    <dgm:pt modelId="{4152202B-DA47-411D-A626-01829192DFD8}" type="parTrans" cxnId="{B81C0E8A-E17F-4A0C-8106-F65662194966}">
      <dgm:prSet/>
      <dgm:spPr/>
      <dgm:t>
        <a:bodyPr/>
        <a:lstStyle/>
        <a:p>
          <a:endParaRPr lang="es-ES"/>
        </a:p>
      </dgm:t>
    </dgm:pt>
    <dgm:pt modelId="{FDDD0F87-00E7-4566-910A-D7353B904C5D}" type="sibTrans" cxnId="{B81C0E8A-E17F-4A0C-8106-F65662194966}">
      <dgm:prSet/>
      <dgm:spPr/>
      <dgm:t>
        <a:bodyPr/>
        <a:lstStyle/>
        <a:p>
          <a:endParaRPr lang="es-ES"/>
        </a:p>
      </dgm:t>
    </dgm:pt>
    <dgm:pt modelId="{08EF6E2C-470A-4509-BF43-DA6D326E5821}">
      <dgm:prSet phldrT="[Texto]"/>
      <dgm:spPr/>
      <dgm:t>
        <a:bodyPr/>
        <a:lstStyle/>
        <a:p>
          <a:r>
            <a:rPr lang="es-ES"/>
            <a:t>1.7.3 Terminación </a:t>
          </a:r>
          <a:r>
            <a:rPr lang="es-ES" dirty="0"/>
            <a:t>de Contrato</a:t>
          </a:r>
        </a:p>
      </dgm:t>
    </dgm:pt>
    <dgm:pt modelId="{91199F51-30D2-4095-A189-A50F5EA35E75}" type="parTrans" cxnId="{5D2C738F-D9BD-4C51-A610-4C87801DB3DD}">
      <dgm:prSet/>
      <dgm:spPr/>
      <dgm:t>
        <a:bodyPr/>
        <a:lstStyle/>
        <a:p>
          <a:endParaRPr lang="es-ES"/>
        </a:p>
      </dgm:t>
    </dgm:pt>
    <dgm:pt modelId="{6503CB9F-17EA-46F9-A547-B64A5B2C3209}" type="sibTrans" cxnId="{5D2C738F-D9BD-4C51-A610-4C87801DB3DD}">
      <dgm:prSet/>
      <dgm:spPr/>
      <dgm:t>
        <a:bodyPr/>
        <a:lstStyle/>
        <a:p>
          <a:endParaRPr lang="es-ES"/>
        </a:p>
      </dgm:t>
    </dgm:pt>
    <dgm:pt modelId="{8A1AC929-EE2C-4E68-BED5-992E8E625EAD}">
      <dgm:prSet phldrT="[Texto]"/>
      <dgm:spPr/>
      <dgm:t>
        <a:bodyPr/>
        <a:lstStyle/>
        <a:p>
          <a:r>
            <a:rPr lang="es-ES" dirty="0"/>
            <a:t>1.7.2 Acta de Entrega</a:t>
          </a:r>
        </a:p>
      </dgm:t>
    </dgm:pt>
    <dgm:pt modelId="{C897D6BA-0AF9-45CD-BD6C-D1BC3D99DF29}" type="parTrans" cxnId="{A8718E1F-0D03-4B72-9CB5-40D55C70F33D}">
      <dgm:prSet/>
      <dgm:spPr/>
      <dgm:t>
        <a:bodyPr/>
        <a:lstStyle/>
        <a:p>
          <a:endParaRPr lang="es-ES"/>
        </a:p>
      </dgm:t>
    </dgm:pt>
    <dgm:pt modelId="{DA2257AB-8378-4667-952B-7782C644BD7D}" type="sibTrans" cxnId="{A8718E1F-0D03-4B72-9CB5-40D55C70F33D}">
      <dgm:prSet/>
      <dgm:spPr/>
      <dgm:t>
        <a:bodyPr/>
        <a:lstStyle/>
        <a:p>
          <a:endParaRPr lang="es-ES"/>
        </a:p>
      </dgm:t>
    </dgm:pt>
    <dgm:pt modelId="{AC8D52EF-0187-4D25-8F95-BD056A2AAE40}">
      <dgm:prSet phldrT="[Texto]"/>
      <dgm:spPr/>
      <dgm:t>
        <a:bodyPr/>
        <a:lstStyle/>
        <a:p>
          <a:r>
            <a:rPr lang="es-ES" dirty="0"/>
            <a:t>1.3.2.3Diagrama de Clases</a:t>
          </a:r>
        </a:p>
      </dgm:t>
    </dgm:pt>
    <dgm:pt modelId="{0D175B8C-702C-4D4F-BBBC-A2AD08C9FFDA}" type="parTrans" cxnId="{046FDAE0-2340-4D53-8800-BC52EFD61A87}">
      <dgm:prSet/>
      <dgm:spPr/>
      <dgm:t>
        <a:bodyPr/>
        <a:lstStyle/>
        <a:p>
          <a:endParaRPr lang="es-ES"/>
        </a:p>
      </dgm:t>
    </dgm:pt>
    <dgm:pt modelId="{532518A4-163B-4A59-B750-C2CDA782FAA5}" type="sibTrans" cxnId="{046FDAE0-2340-4D53-8800-BC52EFD61A87}">
      <dgm:prSet/>
      <dgm:spPr/>
      <dgm:t>
        <a:bodyPr/>
        <a:lstStyle/>
        <a:p>
          <a:endParaRPr lang="es-ES"/>
        </a:p>
      </dgm:t>
    </dgm:pt>
    <dgm:pt modelId="{223A679C-1D4F-43BE-B65C-15BD5DDBEDCB}" type="pres">
      <dgm:prSet presAssocID="{A57FB1F1-F47C-42D5-8609-EDCFC0B56B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0C27D1-5585-4C95-8FF3-07CF70D1830D}" type="pres">
      <dgm:prSet presAssocID="{903A6B3C-8493-4C6C-9C37-02A52A0B975E}" presName="hierRoot1" presStyleCnt="0">
        <dgm:presLayoutVars>
          <dgm:hierBranch val="init"/>
        </dgm:presLayoutVars>
      </dgm:prSet>
      <dgm:spPr/>
    </dgm:pt>
    <dgm:pt modelId="{B74DB34B-FA14-4989-A446-41647A9B922E}" type="pres">
      <dgm:prSet presAssocID="{903A6B3C-8493-4C6C-9C37-02A52A0B975E}" presName="rootComposite1" presStyleCnt="0"/>
      <dgm:spPr/>
    </dgm:pt>
    <dgm:pt modelId="{320DE260-C9F7-4B2E-893F-321A206EF89C}" type="pres">
      <dgm:prSet presAssocID="{903A6B3C-8493-4C6C-9C37-02A52A0B975E}" presName="rootText1" presStyleLbl="node0" presStyleIdx="0" presStyleCnt="1" custScaleX="315601">
        <dgm:presLayoutVars>
          <dgm:chPref val="3"/>
        </dgm:presLayoutVars>
      </dgm:prSet>
      <dgm:spPr/>
    </dgm:pt>
    <dgm:pt modelId="{8BDD751A-938D-41F0-BD96-296BD532680E}" type="pres">
      <dgm:prSet presAssocID="{903A6B3C-8493-4C6C-9C37-02A52A0B975E}" presName="rootConnector1" presStyleLbl="node1" presStyleIdx="0" presStyleCnt="0"/>
      <dgm:spPr/>
    </dgm:pt>
    <dgm:pt modelId="{F711D0AB-3710-4344-A1EA-22BFB4EC30E5}" type="pres">
      <dgm:prSet presAssocID="{903A6B3C-8493-4C6C-9C37-02A52A0B975E}" presName="hierChild2" presStyleCnt="0"/>
      <dgm:spPr/>
    </dgm:pt>
    <dgm:pt modelId="{9BD39AF9-C540-47F2-AEC1-9014A3F68B4E}" type="pres">
      <dgm:prSet presAssocID="{D3B90042-FA9E-4A1F-AF46-AA8CD1CAB9BE}" presName="Name37" presStyleLbl="parChTrans1D2" presStyleIdx="0" presStyleCnt="7"/>
      <dgm:spPr/>
    </dgm:pt>
    <dgm:pt modelId="{57D0A421-8B1F-4E45-B211-7F9285E8C0DB}" type="pres">
      <dgm:prSet presAssocID="{A580408E-25A1-4F6E-971A-9147BA4F5E10}" presName="hierRoot2" presStyleCnt="0">
        <dgm:presLayoutVars>
          <dgm:hierBranch val="init"/>
        </dgm:presLayoutVars>
      </dgm:prSet>
      <dgm:spPr/>
    </dgm:pt>
    <dgm:pt modelId="{4321D61D-1A6E-4CB5-BDDD-DC02AD0D58B5}" type="pres">
      <dgm:prSet presAssocID="{A580408E-25A1-4F6E-971A-9147BA4F5E10}" presName="rootComposite" presStyleCnt="0"/>
      <dgm:spPr/>
    </dgm:pt>
    <dgm:pt modelId="{CBB8E35E-53B0-4EB6-B3EB-30CC6577B014}" type="pres">
      <dgm:prSet presAssocID="{A580408E-25A1-4F6E-971A-9147BA4F5E10}" presName="rootText" presStyleLbl="node2" presStyleIdx="0" presStyleCnt="7">
        <dgm:presLayoutVars>
          <dgm:chPref val="3"/>
        </dgm:presLayoutVars>
      </dgm:prSet>
      <dgm:spPr/>
    </dgm:pt>
    <dgm:pt modelId="{693C9283-19D9-4F02-A26B-4AAABFF6F4B5}" type="pres">
      <dgm:prSet presAssocID="{A580408E-25A1-4F6E-971A-9147BA4F5E10}" presName="rootConnector" presStyleLbl="node2" presStyleIdx="0" presStyleCnt="7"/>
      <dgm:spPr/>
    </dgm:pt>
    <dgm:pt modelId="{F3F012F3-BC57-47B0-AAF2-2CBAA91B4998}" type="pres">
      <dgm:prSet presAssocID="{A580408E-25A1-4F6E-971A-9147BA4F5E10}" presName="hierChild4" presStyleCnt="0"/>
      <dgm:spPr/>
    </dgm:pt>
    <dgm:pt modelId="{D4CFB54B-9DCC-4083-9E47-A9FC680F2130}" type="pres">
      <dgm:prSet presAssocID="{BF69E09D-1F00-4373-8A19-47280DD3CDF8}" presName="Name37" presStyleLbl="parChTrans1D3" presStyleIdx="0" presStyleCnt="24"/>
      <dgm:spPr/>
    </dgm:pt>
    <dgm:pt modelId="{3ED152CE-9DC4-42B7-8E0B-4110EB78002A}" type="pres">
      <dgm:prSet presAssocID="{B43D8163-A576-465B-B91B-2E41E85FAF49}" presName="hierRoot2" presStyleCnt="0">
        <dgm:presLayoutVars>
          <dgm:hierBranch val="init"/>
        </dgm:presLayoutVars>
      </dgm:prSet>
      <dgm:spPr/>
    </dgm:pt>
    <dgm:pt modelId="{4CF53674-A225-4B0A-B1AF-EB7107ECD0D2}" type="pres">
      <dgm:prSet presAssocID="{B43D8163-A576-465B-B91B-2E41E85FAF49}" presName="rootComposite" presStyleCnt="0"/>
      <dgm:spPr/>
    </dgm:pt>
    <dgm:pt modelId="{57B23096-DC63-421B-9E5E-4A873FB1B183}" type="pres">
      <dgm:prSet presAssocID="{B43D8163-A576-465B-B91B-2E41E85FAF49}" presName="rootText" presStyleLbl="node3" presStyleIdx="0" presStyleCnt="24">
        <dgm:presLayoutVars>
          <dgm:chPref val="3"/>
        </dgm:presLayoutVars>
      </dgm:prSet>
      <dgm:spPr/>
    </dgm:pt>
    <dgm:pt modelId="{6649359C-C10A-46AF-A912-AF77BBE93836}" type="pres">
      <dgm:prSet presAssocID="{B43D8163-A576-465B-B91B-2E41E85FAF49}" presName="rootConnector" presStyleLbl="node3" presStyleIdx="0" presStyleCnt="24"/>
      <dgm:spPr/>
    </dgm:pt>
    <dgm:pt modelId="{882DC525-5FCB-4549-B87B-883D247AEB79}" type="pres">
      <dgm:prSet presAssocID="{B43D8163-A576-465B-B91B-2E41E85FAF49}" presName="hierChild4" presStyleCnt="0"/>
      <dgm:spPr/>
    </dgm:pt>
    <dgm:pt modelId="{1B84068B-3305-424B-BDCA-7C884DF75C28}" type="pres">
      <dgm:prSet presAssocID="{1DF60FE7-1B1B-4C60-81A7-4C37C612A703}" presName="Name37" presStyleLbl="parChTrans1D4" presStyleIdx="0" presStyleCnt="12"/>
      <dgm:spPr/>
    </dgm:pt>
    <dgm:pt modelId="{A960EAA7-6C4F-49FA-99B4-75FA1DE4B5CB}" type="pres">
      <dgm:prSet presAssocID="{781F9A90-C53F-4B8D-9871-8D738A40B043}" presName="hierRoot2" presStyleCnt="0">
        <dgm:presLayoutVars>
          <dgm:hierBranch val="init"/>
        </dgm:presLayoutVars>
      </dgm:prSet>
      <dgm:spPr/>
    </dgm:pt>
    <dgm:pt modelId="{AE1F4953-B57A-4245-80B9-BFA1F0FEB2A7}" type="pres">
      <dgm:prSet presAssocID="{781F9A90-C53F-4B8D-9871-8D738A40B043}" presName="rootComposite" presStyleCnt="0"/>
      <dgm:spPr/>
    </dgm:pt>
    <dgm:pt modelId="{5E1F2F2E-5CB8-4DA0-9551-A74A084B8932}" type="pres">
      <dgm:prSet presAssocID="{781F9A90-C53F-4B8D-9871-8D738A40B043}" presName="rootText" presStyleLbl="node4" presStyleIdx="0" presStyleCnt="9" custScaleX="140992">
        <dgm:presLayoutVars>
          <dgm:chPref val="3"/>
        </dgm:presLayoutVars>
      </dgm:prSet>
      <dgm:spPr/>
    </dgm:pt>
    <dgm:pt modelId="{020190E0-A7C1-4B2F-87BC-A296E842FF6E}" type="pres">
      <dgm:prSet presAssocID="{781F9A90-C53F-4B8D-9871-8D738A40B043}" presName="rootConnector" presStyleLbl="node4" presStyleIdx="0" presStyleCnt="9"/>
      <dgm:spPr/>
    </dgm:pt>
    <dgm:pt modelId="{DDE7564E-6773-4FDC-BA7D-EB016679EA9B}" type="pres">
      <dgm:prSet presAssocID="{781F9A90-C53F-4B8D-9871-8D738A40B043}" presName="hierChild4" presStyleCnt="0"/>
      <dgm:spPr/>
    </dgm:pt>
    <dgm:pt modelId="{16DE5A8A-4B3B-4BB3-B1BB-7F6FAA5FC77C}" type="pres">
      <dgm:prSet presAssocID="{781F9A90-C53F-4B8D-9871-8D738A40B043}" presName="hierChild5" presStyleCnt="0"/>
      <dgm:spPr/>
    </dgm:pt>
    <dgm:pt modelId="{4CB23408-4E1C-4DFE-BF9E-2163EACCD3DC}" type="pres">
      <dgm:prSet presAssocID="{E9EA1683-FB0D-4D7E-ACA8-4AE17225BE60}" presName="Name111" presStyleLbl="parChTrans1D4" presStyleIdx="1" presStyleCnt="12"/>
      <dgm:spPr/>
    </dgm:pt>
    <dgm:pt modelId="{87E0AE3E-549A-41F1-85FB-D497E9116C8C}" type="pres">
      <dgm:prSet presAssocID="{8C79C58A-2F96-4630-9923-6AC50F8750A0}" presName="hierRoot3" presStyleCnt="0">
        <dgm:presLayoutVars>
          <dgm:hierBranch val="init"/>
        </dgm:presLayoutVars>
      </dgm:prSet>
      <dgm:spPr/>
    </dgm:pt>
    <dgm:pt modelId="{7E3F240A-73F7-4C47-9D9E-6B99DE102FA2}" type="pres">
      <dgm:prSet presAssocID="{8C79C58A-2F96-4630-9923-6AC50F8750A0}" presName="rootComposite3" presStyleCnt="0"/>
      <dgm:spPr/>
    </dgm:pt>
    <dgm:pt modelId="{BEB5565E-7D3D-422D-8379-9DACA7685988}" type="pres">
      <dgm:prSet presAssocID="{8C79C58A-2F96-4630-9923-6AC50F8750A0}" presName="rootText3" presStyleLbl="asst4" presStyleIdx="0" presStyleCnt="3" custLinFactX="20851" custLinFactNeighborX="100000" custLinFactNeighborY="-21207">
        <dgm:presLayoutVars>
          <dgm:chPref val="3"/>
        </dgm:presLayoutVars>
      </dgm:prSet>
      <dgm:spPr/>
    </dgm:pt>
    <dgm:pt modelId="{AC820DDC-6CF0-45CC-A10E-DAAADA35AC97}" type="pres">
      <dgm:prSet presAssocID="{8C79C58A-2F96-4630-9923-6AC50F8750A0}" presName="rootConnector3" presStyleLbl="asst4" presStyleIdx="0" presStyleCnt="3"/>
      <dgm:spPr/>
    </dgm:pt>
    <dgm:pt modelId="{DFEEBD85-D49A-46D3-AEEF-FE9D04EDFE47}" type="pres">
      <dgm:prSet presAssocID="{8C79C58A-2F96-4630-9923-6AC50F8750A0}" presName="hierChild6" presStyleCnt="0"/>
      <dgm:spPr/>
    </dgm:pt>
    <dgm:pt modelId="{4CB87A68-D9B3-4DB0-9351-DE838B2FC7B5}" type="pres">
      <dgm:prSet presAssocID="{8C79C58A-2F96-4630-9923-6AC50F8750A0}" presName="hierChild7" presStyleCnt="0"/>
      <dgm:spPr/>
    </dgm:pt>
    <dgm:pt modelId="{C6357416-172B-4E80-8AD8-5AF6C5D48C1F}" type="pres">
      <dgm:prSet presAssocID="{70EF0B35-D952-4AEC-BC39-7C8CD39EC43F}" presName="Name111" presStyleLbl="parChTrans1D4" presStyleIdx="2" presStyleCnt="12"/>
      <dgm:spPr/>
    </dgm:pt>
    <dgm:pt modelId="{A5FA1B56-2930-4310-9E46-0F4F4CA30906}" type="pres">
      <dgm:prSet presAssocID="{1E066A66-5F60-4156-89ED-6F124DDA57F8}" presName="hierRoot3" presStyleCnt="0">
        <dgm:presLayoutVars>
          <dgm:hierBranch val="init"/>
        </dgm:presLayoutVars>
      </dgm:prSet>
      <dgm:spPr/>
    </dgm:pt>
    <dgm:pt modelId="{AE6D4EEE-DAC8-4F7A-A625-6A58D0FA269A}" type="pres">
      <dgm:prSet presAssocID="{1E066A66-5F60-4156-89ED-6F124DDA57F8}" presName="rootComposite3" presStyleCnt="0"/>
      <dgm:spPr/>
    </dgm:pt>
    <dgm:pt modelId="{35397874-C7F2-400C-8525-E45ED83B0056}" type="pres">
      <dgm:prSet presAssocID="{1E066A66-5F60-4156-89ED-6F124DDA57F8}" presName="rootText3" presStyleLbl="asst4" presStyleIdx="1" presStyleCnt="3" custLinFactY="4105" custLinFactNeighborX="-1928" custLinFactNeighborY="100000">
        <dgm:presLayoutVars>
          <dgm:chPref val="3"/>
        </dgm:presLayoutVars>
      </dgm:prSet>
      <dgm:spPr/>
    </dgm:pt>
    <dgm:pt modelId="{3F4D8CE1-DA6A-476A-9BFC-FFB5E643EB83}" type="pres">
      <dgm:prSet presAssocID="{1E066A66-5F60-4156-89ED-6F124DDA57F8}" presName="rootConnector3" presStyleLbl="asst4" presStyleIdx="1" presStyleCnt="3"/>
      <dgm:spPr/>
    </dgm:pt>
    <dgm:pt modelId="{293D1E19-429D-4668-BF2E-2B89D4E85100}" type="pres">
      <dgm:prSet presAssocID="{1E066A66-5F60-4156-89ED-6F124DDA57F8}" presName="hierChild6" presStyleCnt="0"/>
      <dgm:spPr/>
    </dgm:pt>
    <dgm:pt modelId="{A9330B05-93AA-4831-A0D2-E40E4F1F9A86}" type="pres">
      <dgm:prSet presAssocID="{1E066A66-5F60-4156-89ED-6F124DDA57F8}" presName="hierChild7" presStyleCnt="0"/>
      <dgm:spPr/>
    </dgm:pt>
    <dgm:pt modelId="{D6898BE6-1419-4B07-9E17-3FE6960D5E3B}" type="pres">
      <dgm:prSet presAssocID="{57B12144-21F6-4DC2-ACBC-F71D54830534}" presName="Name111" presStyleLbl="parChTrans1D4" presStyleIdx="3" presStyleCnt="12"/>
      <dgm:spPr/>
    </dgm:pt>
    <dgm:pt modelId="{FD1CFA87-FA97-4DCA-8259-673A95C140D9}" type="pres">
      <dgm:prSet presAssocID="{4180A0B9-0466-4FD2-A05B-22AAD5D68A46}" presName="hierRoot3" presStyleCnt="0">
        <dgm:presLayoutVars>
          <dgm:hierBranch val="init"/>
        </dgm:presLayoutVars>
      </dgm:prSet>
      <dgm:spPr/>
    </dgm:pt>
    <dgm:pt modelId="{3694B5B3-827E-46F5-83A7-07C4D3A14CB5}" type="pres">
      <dgm:prSet presAssocID="{4180A0B9-0466-4FD2-A05B-22AAD5D68A46}" presName="rootComposite3" presStyleCnt="0"/>
      <dgm:spPr/>
    </dgm:pt>
    <dgm:pt modelId="{EDE58253-5E6A-4A15-8EC6-399160B5711E}" type="pres">
      <dgm:prSet presAssocID="{4180A0B9-0466-4FD2-A05B-22AAD5D68A46}" presName="rootText3" presStyleLbl="asst4" presStyleIdx="2" presStyleCnt="3" custLinFactX="20652" custLinFactNeighborX="100000" custLinFactNeighborY="71692">
        <dgm:presLayoutVars>
          <dgm:chPref val="3"/>
        </dgm:presLayoutVars>
      </dgm:prSet>
      <dgm:spPr/>
    </dgm:pt>
    <dgm:pt modelId="{35D07FC2-B2F6-49B2-AC62-02CCBCD92535}" type="pres">
      <dgm:prSet presAssocID="{4180A0B9-0466-4FD2-A05B-22AAD5D68A46}" presName="rootConnector3" presStyleLbl="asst4" presStyleIdx="2" presStyleCnt="3"/>
      <dgm:spPr/>
    </dgm:pt>
    <dgm:pt modelId="{35391CEE-B04A-4EF7-BEF1-A2C44D5ECED0}" type="pres">
      <dgm:prSet presAssocID="{4180A0B9-0466-4FD2-A05B-22AAD5D68A46}" presName="hierChild6" presStyleCnt="0"/>
      <dgm:spPr/>
    </dgm:pt>
    <dgm:pt modelId="{339F3F48-B2FD-4428-A87A-6326D137951E}" type="pres">
      <dgm:prSet presAssocID="{4180A0B9-0466-4FD2-A05B-22AAD5D68A46}" presName="hierChild7" presStyleCnt="0"/>
      <dgm:spPr/>
    </dgm:pt>
    <dgm:pt modelId="{E30BB7F5-8E07-4CEA-A3E2-95899852C527}" type="pres">
      <dgm:prSet presAssocID="{B43D8163-A576-465B-B91B-2E41E85FAF49}" presName="hierChild5" presStyleCnt="0"/>
      <dgm:spPr/>
    </dgm:pt>
    <dgm:pt modelId="{71702EB3-2C7B-4882-87A6-3718840CF5E2}" type="pres">
      <dgm:prSet presAssocID="{A580408E-25A1-4F6E-971A-9147BA4F5E10}" presName="hierChild5" presStyleCnt="0"/>
      <dgm:spPr/>
    </dgm:pt>
    <dgm:pt modelId="{AA4FAB99-A6CC-4EEA-A8CE-85216136FDEB}" type="pres">
      <dgm:prSet presAssocID="{5852E706-AEE7-4460-A911-8EEB5562534A}" presName="Name37" presStyleLbl="parChTrans1D2" presStyleIdx="1" presStyleCnt="7"/>
      <dgm:spPr/>
    </dgm:pt>
    <dgm:pt modelId="{7D468B53-A71A-4187-8DB2-B8022A4655EA}" type="pres">
      <dgm:prSet presAssocID="{82B2F14D-F2F2-4517-B753-7FF6925AFA40}" presName="hierRoot2" presStyleCnt="0">
        <dgm:presLayoutVars>
          <dgm:hierBranch val="init"/>
        </dgm:presLayoutVars>
      </dgm:prSet>
      <dgm:spPr/>
    </dgm:pt>
    <dgm:pt modelId="{57165636-64C1-422D-8573-8BD48B9B839A}" type="pres">
      <dgm:prSet presAssocID="{82B2F14D-F2F2-4517-B753-7FF6925AFA40}" presName="rootComposite" presStyleCnt="0"/>
      <dgm:spPr/>
    </dgm:pt>
    <dgm:pt modelId="{9D647B75-D0E2-43E4-9F14-39854CE5F22C}" type="pres">
      <dgm:prSet presAssocID="{82B2F14D-F2F2-4517-B753-7FF6925AFA40}" presName="rootText" presStyleLbl="node2" presStyleIdx="1" presStyleCnt="7">
        <dgm:presLayoutVars>
          <dgm:chPref val="3"/>
        </dgm:presLayoutVars>
      </dgm:prSet>
      <dgm:spPr/>
    </dgm:pt>
    <dgm:pt modelId="{736B7BF7-DAFA-42AE-997C-7181EE51F852}" type="pres">
      <dgm:prSet presAssocID="{82B2F14D-F2F2-4517-B753-7FF6925AFA40}" presName="rootConnector" presStyleLbl="node2" presStyleIdx="1" presStyleCnt="7"/>
      <dgm:spPr/>
    </dgm:pt>
    <dgm:pt modelId="{D9F59288-2AF1-40DF-8AB2-52FE70F19326}" type="pres">
      <dgm:prSet presAssocID="{82B2F14D-F2F2-4517-B753-7FF6925AFA40}" presName="hierChild4" presStyleCnt="0"/>
      <dgm:spPr/>
    </dgm:pt>
    <dgm:pt modelId="{134C7759-68C5-4062-88CB-5CC13FC6D463}" type="pres">
      <dgm:prSet presAssocID="{BEC4BB37-7DE7-44E7-94DC-5F0CC4C81826}" presName="Name37" presStyleLbl="parChTrans1D3" presStyleIdx="1" presStyleCnt="24"/>
      <dgm:spPr/>
    </dgm:pt>
    <dgm:pt modelId="{4F87E4D2-294C-4614-9DE4-E9BD99449943}" type="pres">
      <dgm:prSet presAssocID="{AF97C274-427E-4A77-BAF9-582F6635C5A4}" presName="hierRoot2" presStyleCnt="0">
        <dgm:presLayoutVars>
          <dgm:hierBranch val="init"/>
        </dgm:presLayoutVars>
      </dgm:prSet>
      <dgm:spPr/>
    </dgm:pt>
    <dgm:pt modelId="{932A069E-272C-4B1C-B42E-1238FC6FB6C7}" type="pres">
      <dgm:prSet presAssocID="{AF97C274-427E-4A77-BAF9-582F6635C5A4}" presName="rootComposite" presStyleCnt="0"/>
      <dgm:spPr/>
    </dgm:pt>
    <dgm:pt modelId="{F073C664-6924-4558-97D0-E9F59B752B28}" type="pres">
      <dgm:prSet presAssocID="{AF97C274-427E-4A77-BAF9-582F6635C5A4}" presName="rootText" presStyleLbl="node3" presStyleIdx="1" presStyleCnt="24">
        <dgm:presLayoutVars>
          <dgm:chPref val="3"/>
        </dgm:presLayoutVars>
      </dgm:prSet>
      <dgm:spPr/>
    </dgm:pt>
    <dgm:pt modelId="{46754C31-D180-4B3C-847A-555AB3245442}" type="pres">
      <dgm:prSet presAssocID="{AF97C274-427E-4A77-BAF9-582F6635C5A4}" presName="rootConnector" presStyleLbl="node3" presStyleIdx="1" presStyleCnt="24"/>
      <dgm:spPr/>
    </dgm:pt>
    <dgm:pt modelId="{79052C19-990D-47D2-B569-3F172C06C214}" type="pres">
      <dgm:prSet presAssocID="{AF97C274-427E-4A77-BAF9-582F6635C5A4}" presName="hierChild4" presStyleCnt="0"/>
      <dgm:spPr/>
    </dgm:pt>
    <dgm:pt modelId="{B52740D0-87C4-46CE-8AD2-CC3C926B069A}" type="pres">
      <dgm:prSet presAssocID="{AF97C274-427E-4A77-BAF9-582F6635C5A4}" presName="hierChild5" presStyleCnt="0"/>
      <dgm:spPr/>
    </dgm:pt>
    <dgm:pt modelId="{0DA9D7D4-0903-408C-91D5-582CC0483DE0}" type="pres">
      <dgm:prSet presAssocID="{9F28724E-7170-432D-9C81-1EA2FF0F73D9}" presName="Name37" presStyleLbl="parChTrans1D3" presStyleIdx="2" presStyleCnt="24"/>
      <dgm:spPr/>
    </dgm:pt>
    <dgm:pt modelId="{DF44D9AD-7947-41D0-9309-3682828671F6}" type="pres">
      <dgm:prSet presAssocID="{AA5E9D2F-002A-4AC8-B960-7DBF80DB97F4}" presName="hierRoot2" presStyleCnt="0">
        <dgm:presLayoutVars>
          <dgm:hierBranch val="init"/>
        </dgm:presLayoutVars>
      </dgm:prSet>
      <dgm:spPr/>
    </dgm:pt>
    <dgm:pt modelId="{B53EB6AB-7A08-4984-ADD8-5FD86D250C12}" type="pres">
      <dgm:prSet presAssocID="{AA5E9D2F-002A-4AC8-B960-7DBF80DB97F4}" presName="rootComposite" presStyleCnt="0"/>
      <dgm:spPr/>
    </dgm:pt>
    <dgm:pt modelId="{078F46AD-3B2D-4633-B096-A726C274C285}" type="pres">
      <dgm:prSet presAssocID="{AA5E9D2F-002A-4AC8-B960-7DBF80DB97F4}" presName="rootText" presStyleLbl="node3" presStyleIdx="2" presStyleCnt="24">
        <dgm:presLayoutVars>
          <dgm:chPref val="3"/>
        </dgm:presLayoutVars>
      </dgm:prSet>
      <dgm:spPr/>
    </dgm:pt>
    <dgm:pt modelId="{4BEB834B-26E9-4465-B3C9-AC640D9702A5}" type="pres">
      <dgm:prSet presAssocID="{AA5E9D2F-002A-4AC8-B960-7DBF80DB97F4}" presName="rootConnector" presStyleLbl="node3" presStyleIdx="2" presStyleCnt="24"/>
      <dgm:spPr/>
    </dgm:pt>
    <dgm:pt modelId="{F66C07E7-5D84-4493-867A-424A7D016AD1}" type="pres">
      <dgm:prSet presAssocID="{AA5E9D2F-002A-4AC8-B960-7DBF80DB97F4}" presName="hierChild4" presStyleCnt="0"/>
      <dgm:spPr/>
    </dgm:pt>
    <dgm:pt modelId="{95334AF6-D76B-4999-95B3-61F7800ACC0C}" type="pres">
      <dgm:prSet presAssocID="{AA5E9D2F-002A-4AC8-B960-7DBF80DB97F4}" presName="hierChild5" presStyleCnt="0"/>
      <dgm:spPr/>
    </dgm:pt>
    <dgm:pt modelId="{F7558E50-8956-45F9-B758-A92D696DDFF9}" type="pres">
      <dgm:prSet presAssocID="{FA287C2E-A243-4263-8846-56E8A9EFF2F5}" presName="Name37" presStyleLbl="parChTrans1D3" presStyleIdx="3" presStyleCnt="24"/>
      <dgm:spPr/>
    </dgm:pt>
    <dgm:pt modelId="{2D507354-2C0F-4D8D-A9D2-962BB30BEE72}" type="pres">
      <dgm:prSet presAssocID="{6ADB45D8-0391-40A2-93AB-C7A7E9ECE004}" presName="hierRoot2" presStyleCnt="0">
        <dgm:presLayoutVars>
          <dgm:hierBranch val="init"/>
        </dgm:presLayoutVars>
      </dgm:prSet>
      <dgm:spPr/>
    </dgm:pt>
    <dgm:pt modelId="{E2A25BA5-BA4F-455E-9243-CD8C56773C02}" type="pres">
      <dgm:prSet presAssocID="{6ADB45D8-0391-40A2-93AB-C7A7E9ECE004}" presName="rootComposite" presStyleCnt="0"/>
      <dgm:spPr/>
    </dgm:pt>
    <dgm:pt modelId="{750B15C4-83CF-4A8E-9BB5-245F11826E46}" type="pres">
      <dgm:prSet presAssocID="{6ADB45D8-0391-40A2-93AB-C7A7E9ECE004}" presName="rootText" presStyleLbl="node3" presStyleIdx="3" presStyleCnt="24">
        <dgm:presLayoutVars>
          <dgm:chPref val="3"/>
        </dgm:presLayoutVars>
      </dgm:prSet>
      <dgm:spPr/>
    </dgm:pt>
    <dgm:pt modelId="{1AE37BD0-17A0-4931-A07D-90A3FA6CADA7}" type="pres">
      <dgm:prSet presAssocID="{6ADB45D8-0391-40A2-93AB-C7A7E9ECE004}" presName="rootConnector" presStyleLbl="node3" presStyleIdx="3" presStyleCnt="24"/>
      <dgm:spPr/>
    </dgm:pt>
    <dgm:pt modelId="{45DADCA0-7EBF-49C8-9926-67D5CF9CDF1B}" type="pres">
      <dgm:prSet presAssocID="{6ADB45D8-0391-40A2-93AB-C7A7E9ECE004}" presName="hierChild4" presStyleCnt="0"/>
      <dgm:spPr/>
    </dgm:pt>
    <dgm:pt modelId="{36169C53-EF96-4829-8F22-6727181DAE16}" type="pres">
      <dgm:prSet presAssocID="{6ADB45D8-0391-40A2-93AB-C7A7E9ECE004}" presName="hierChild5" presStyleCnt="0"/>
      <dgm:spPr/>
    </dgm:pt>
    <dgm:pt modelId="{39310B3B-CAA7-46D5-8C7F-0117A069E5AB}" type="pres">
      <dgm:prSet presAssocID="{6201002F-6156-43BB-B3BF-98EDA82868A0}" presName="Name37" presStyleLbl="parChTrans1D3" presStyleIdx="4" presStyleCnt="24"/>
      <dgm:spPr/>
    </dgm:pt>
    <dgm:pt modelId="{6FA55000-D0AD-4000-B883-F8AA63961BB6}" type="pres">
      <dgm:prSet presAssocID="{7A532281-45C8-4C0D-983B-02FBEE132608}" presName="hierRoot2" presStyleCnt="0">
        <dgm:presLayoutVars>
          <dgm:hierBranch val="init"/>
        </dgm:presLayoutVars>
      </dgm:prSet>
      <dgm:spPr/>
    </dgm:pt>
    <dgm:pt modelId="{BE21432D-1CCD-43AC-BEC7-53FC6CE7D19E}" type="pres">
      <dgm:prSet presAssocID="{7A532281-45C8-4C0D-983B-02FBEE132608}" presName="rootComposite" presStyleCnt="0"/>
      <dgm:spPr/>
    </dgm:pt>
    <dgm:pt modelId="{3165EFBE-E62A-433D-AE6B-3344971C3DA9}" type="pres">
      <dgm:prSet presAssocID="{7A532281-45C8-4C0D-983B-02FBEE132608}" presName="rootText" presStyleLbl="node3" presStyleIdx="4" presStyleCnt="24">
        <dgm:presLayoutVars>
          <dgm:chPref val="3"/>
        </dgm:presLayoutVars>
      </dgm:prSet>
      <dgm:spPr/>
    </dgm:pt>
    <dgm:pt modelId="{51847DE9-1092-41F9-BF33-5CD8656DB8D6}" type="pres">
      <dgm:prSet presAssocID="{7A532281-45C8-4C0D-983B-02FBEE132608}" presName="rootConnector" presStyleLbl="node3" presStyleIdx="4" presStyleCnt="24"/>
      <dgm:spPr/>
    </dgm:pt>
    <dgm:pt modelId="{F7B6CB29-8B6B-458C-A59F-A900E4129D13}" type="pres">
      <dgm:prSet presAssocID="{7A532281-45C8-4C0D-983B-02FBEE132608}" presName="hierChild4" presStyleCnt="0"/>
      <dgm:spPr/>
    </dgm:pt>
    <dgm:pt modelId="{CCF0B1E4-E93D-445B-A212-ABCAB05FA043}" type="pres">
      <dgm:prSet presAssocID="{7A532281-45C8-4C0D-983B-02FBEE132608}" presName="hierChild5" presStyleCnt="0"/>
      <dgm:spPr/>
    </dgm:pt>
    <dgm:pt modelId="{1A06F079-6B34-4426-A354-4D0D6183503E}" type="pres">
      <dgm:prSet presAssocID="{82B2F14D-F2F2-4517-B753-7FF6925AFA40}" presName="hierChild5" presStyleCnt="0"/>
      <dgm:spPr/>
    </dgm:pt>
    <dgm:pt modelId="{C86B9CDE-662C-4780-9168-392DDF126690}" type="pres">
      <dgm:prSet presAssocID="{8FCA75EF-E336-4691-B0C9-5B89DD15F310}" presName="Name37" presStyleLbl="parChTrans1D2" presStyleIdx="2" presStyleCnt="7"/>
      <dgm:spPr/>
    </dgm:pt>
    <dgm:pt modelId="{D81AD997-79AC-4165-B8F0-39B8E80A7908}" type="pres">
      <dgm:prSet presAssocID="{847C2F3B-D479-4905-82E9-026ED532F16F}" presName="hierRoot2" presStyleCnt="0">
        <dgm:presLayoutVars>
          <dgm:hierBranch val="init"/>
        </dgm:presLayoutVars>
      </dgm:prSet>
      <dgm:spPr/>
    </dgm:pt>
    <dgm:pt modelId="{3B602458-99B1-4231-A412-E0D9D006A71F}" type="pres">
      <dgm:prSet presAssocID="{847C2F3B-D479-4905-82E9-026ED532F16F}" presName="rootComposite" presStyleCnt="0"/>
      <dgm:spPr/>
    </dgm:pt>
    <dgm:pt modelId="{4465F3C7-3E2F-4F91-8B4E-6FCC0A0E3B40}" type="pres">
      <dgm:prSet presAssocID="{847C2F3B-D479-4905-82E9-026ED532F16F}" presName="rootText" presStyleLbl="node2" presStyleIdx="2" presStyleCnt="7">
        <dgm:presLayoutVars>
          <dgm:chPref val="3"/>
        </dgm:presLayoutVars>
      </dgm:prSet>
      <dgm:spPr/>
    </dgm:pt>
    <dgm:pt modelId="{9865CCB2-C532-4D51-84AE-3095F2864479}" type="pres">
      <dgm:prSet presAssocID="{847C2F3B-D479-4905-82E9-026ED532F16F}" presName="rootConnector" presStyleLbl="node2" presStyleIdx="2" presStyleCnt="7"/>
      <dgm:spPr/>
    </dgm:pt>
    <dgm:pt modelId="{27505813-66B2-49E7-8748-9403113C8678}" type="pres">
      <dgm:prSet presAssocID="{847C2F3B-D479-4905-82E9-026ED532F16F}" presName="hierChild4" presStyleCnt="0"/>
      <dgm:spPr/>
    </dgm:pt>
    <dgm:pt modelId="{C3E12063-10DC-4BFC-A439-1254D4A475FC}" type="pres">
      <dgm:prSet presAssocID="{FE93A08A-4510-4B3A-8ECC-726F8A89EDE5}" presName="Name37" presStyleLbl="parChTrans1D3" presStyleIdx="5" presStyleCnt="24"/>
      <dgm:spPr/>
    </dgm:pt>
    <dgm:pt modelId="{9C873C5C-96A4-43AB-92F8-6E876816DCAF}" type="pres">
      <dgm:prSet presAssocID="{876C0A9C-DE15-411B-A57F-BF7D5FF2FE26}" presName="hierRoot2" presStyleCnt="0">
        <dgm:presLayoutVars>
          <dgm:hierBranch val="init"/>
        </dgm:presLayoutVars>
      </dgm:prSet>
      <dgm:spPr/>
    </dgm:pt>
    <dgm:pt modelId="{FAC02A4B-2BF1-48F0-839E-A0519BB98695}" type="pres">
      <dgm:prSet presAssocID="{876C0A9C-DE15-411B-A57F-BF7D5FF2FE26}" presName="rootComposite" presStyleCnt="0"/>
      <dgm:spPr/>
    </dgm:pt>
    <dgm:pt modelId="{6CE9A830-0E5C-4466-A1F3-0E4489E7FE50}" type="pres">
      <dgm:prSet presAssocID="{876C0A9C-DE15-411B-A57F-BF7D5FF2FE26}" presName="rootText" presStyleLbl="node3" presStyleIdx="5" presStyleCnt="24">
        <dgm:presLayoutVars>
          <dgm:chPref val="3"/>
        </dgm:presLayoutVars>
      </dgm:prSet>
      <dgm:spPr/>
    </dgm:pt>
    <dgm:pt modelId="{950A9D42-7967-443C-BE02-A265FC2AB478}" type="pres">
      <dgm:prSet presAssocID="{876C0A9C-DE15-411B-A57F-BF7D5FF2FE26}" presName="rootConnector" presStyleLbl="node3" presStyleIdx="5" presStyleCnt="24"/>
      <dgm:spPr/>
    </dgm:pt>
    <dgm:pt modelId="{D7D7A8E8-8EE1-4F39-9F35-96AFF528A787}" type="pres">
      <dgm:prSet presAssocID="{876C0A9C-DE15-411B-A57F-BF7D5FF2FE26}" presName="hierChild4" presStyleCnt="0"/>
      <dgm:spPr/>
    </dgm:pt>
    <dgm:pt modelId="{B8090D4C-076F-496C-A627-F9A9F708868C}" type="pres">
      <dgm:prSet presAssocID="{F1E1E7E0-A01E-4A9C-AD5B-D0DB22135555}" presName="Name37" presStyleLbl="parChTrans1D4" presStyleIdx="4" presStyleCnt="12"/>
      <dgm:spPr/>
    </dgm:pt>
    <dgm:pt modelId="{8E25AAE8-D9AB-4D26-AF20-A3471FCCE468}" type="pres">
      <dgm:prSet presAssocID="{BE00C4BD-76A4-46F4-A814-3EDF89142AB2}" presName="hierRoot2" presStyleCnt="0">
        <dgm:presLayoutVars>
          <dgm:hierBranch val="init"/>
        </dgm:presLayoutVars>
      </dgm:prSet>
      <dgm:spPr/>
    </dgm:pt>
    <dgm:pt modelId="{8D77DCE8-BC9C-486C-BDFF-68FD44143214}" type="pres">
      <dgm:prSet presAssocID="{BE00C4BD-76A4-46F4-A814-3EDF89142AB2}" presName="rootComposite" presStyleCnt="0"/>
      <dgm:spPr/>
    </dgm:pt>
    <dgm:pt modelId="{69E4C975-593C-4612-86A6-EFA4340A4B26}" type="pres">
      <dgm:prSet presAssocID="{BE00C4BD-76A4-46F4-A814-3EDF89142AB2}" presName="rootText" presStyleLbl="node4" presStyleIdx="1" presStyleCnt="9">
        <dgm:presLayoutVars>
          <dgm:chPref val="3"/>
        </dgm:presLayoutVars>
      </dgm:prSet>
      <dgm:spPr/>
    </dgm:pt>
    <dgm:pt modelId="{F24798F6-59CC-4933-9B00-9FC9B92FD0D4}" type="pres">
      <dgm:prSet presAssocID="{BE00C4BD-76A4-46F4-A814-3EDF89142AB2}" presName="rootConnector" presStyleLbl="node4" presStyleIdx="1" presStyleCnt="9"/>
      <dgm:spPr/>
    </dgm:pt>
    <dgm:pt modelId="{7262A79A-687A-4887-BFDB-D851E6CC981B}" type="pres">
      <dgm:prSet presAssocID="{BE00C4BD-76A4-46F4-A814-3EDF89142AB2}" presName="hierChild4" presStyleCnt="0"/>
      <dgm:spPr/>
    </dgm:pt>
    <dgm:pt modelId="{74860721-BB4C-4EEE-9966-293DAC0CD7C8}" type="pres">
      <dgm:prSet presAssocID="{BE00C4BD-76A4-46F4-A814-3EDF89142AB2}" presName="hierChild5" presStyleCnt="0"/>
      <dgm:spPr/>
    </dgm:pt>
    <dgm:pt modelId="{1AB92A3D-FECF-43BC-AE88-8A7D9166A9BA}" type="pres">
      <dgm:prSet presAssocID="{DD92DCB2-0770-4ABB-A579-A9A8CCEBACA0}" presName="Name37" presStyleLbl="parChTrans1D4" presStyleIdx="5" presStyleCnt="12"/>
      <dgm:spPr/>
    </dgm:pt>
    <dgm:pt modelId="{35200694-4426-4537-80A0-9679BBA599FA}" type="pres">
      <dgm:prSet presAssocID="{77A30E82-7DC8-4DF1-8455-C8B507EB8A0B}" presName="hierRoot2" presStyleCnt="0">
        <dgm:presLayoutVars>
          <dgm:hierBranch val="init"/>
        </dgm:presLayoutVars>
      </dgm:prSet>
      <dgm:spPr/>
    </dgm:pt>
    <dgm:pt modelId="{1EEDFF42-2A67-4A2B-A336-CF67EF32AD73}" type="pres">
      <dgm:prSet presAssocID="{77A30E82-7DC8-4DF1-8455-C8B507EB8A0B}" presName="rootComposite" presStyleCnt="0"/>
      <dgm:spPr/>
    </dgm:pt>
    <dgm:pt modelId="{D89A6D89-2E1D-4EEE-9950-544997115C29}" type="pres">
      <dgm:prSet presAssocID="{77A30E82-7DC8-4DF1-8455-C8B507EB8A0B}" presName="rootText" presStyleLbl="node4" presStyleIdx="2" presStyleCnt="9">
        <dgm:presLayoutVars>
          <dgm:chPref val="3"/>
        </dgm:presLayoutVars>
      </dgm:prSet>
      <dgm:spPr/>
    </dgm:pt>
    <dgm:pt modelId="{71E13B80-0311-4BE3-B9D8-DE5B541EDF57}" type="pres">
      <dgm:prSet presAssocID="{77A30E82-7DC8-4DF1-8455-C8B507EB8A0B}" presName="rootConnector" presStyleLbl="node4" presStyleIdx="2" presStyleCnt="9"/>
      <dgm:spPr/>
    </dgm:pt>
    <dgm:pt modelId="{C0EDA731-5DBD-4E61-B6B7-4384DA527809}" type="pres">
      <dgm:prSet presAssocID="{77A30E82-7DC8-4DF1-8455-C8B507EB8A0B}" presName="hierChild4" presStyleCnt="0"/>
      <dgm:spPr/>
    </dgm:pt>
    <dgm:pt modelId="{6B85CD3E-E8C3-452E-BF39-DB3AC748031D}" type="pres">
      <dgm:prSet presAssocID="{77A30E82-7DC8-4DF1-8455-C8B507EB8A0B}" presName="hierChild5" presStyleCnt="0"/>
      <dgm:spPr/>
    </dgm:pt>
    <dgm:pt modelId="{17D252E1-0E50-401E-8486-80B1143B2CC8}" type="pres">
      <dgm:prSet presAssocID="{96A778BF-3F64-49A2-803C-614F64921D1D}" presName="Name37" presStyleLbl="parChTrans1D4" presStyleIdx="6" presStyleCnt="12"/>
      <dgm:spPr/>
    </dgm:pt>
    <dgm:pt modelId="{07006A89-CC9E-4A57-8AC4-FD355100E6C9}" type="pres">
      <dgm:prSet presAssocID="{0FCFA0B5-EA6F-45E6-9685-744499CBB9A9}" presName="hierRoot2" presStyleCnt="0">
        <dgm:presLayoutVars>
          <dgm:hierBranch val="init"/>
        </dgm:presLayoutVars>
      </dgm:prSet>
      <dgm:spPr/>
    </dgm:pt>
    <dgm:pt modelId="{B56A9F4D-3339-418D-BF07-622B2936AE06}" type="pres">
      <dgm:prSet presAssocID="{0FCFA0B5-EA6F-45E6-9685-744499CBB9A9}" presName="rootComposite" presStyleCnt="0"/>
      <dgm:spPr/>
    </dgm:pt>
    <dgm:pt modelId="{DA9C7136-5473-4A0B-A1C8-198AE4D1762D}" type="pres">
      <dgm:prSet presAssocID="{0FCFA0B5-EA6F-45E6-9685-744499CBB9A9}" presName="rootText" presStyleLbl="node4" presStyleIdx="3" presStyleCnt="9">
        <dgm:presLayoutVars>
          <dgm:chPref val="3"/>
        </dgm:presLayoutVars>
      </dgm:prSet>
      <dgm:spPr/>
    </dgm:pt>
    <dgm:pt modelId="{55664BB4-320D-4509-899B-F3628326F49A}" type="pres">
      <dgm:prSet presAssocID="{0FCFA0B5-EA6F-45E6-9685-744499CBB9A9}" presName="rootConnector" presStyleLbl="node4" presStyleIdx="3" presStyleCnt="9"/>
      <dgm:spPr/>
    </dgm:pt>
    <dgm:pt modelId="{EFE47233-6144-4416-AFA6-87C6EF930072}" type="pres">
      <dgm:prSet presAssocID="{0FCFA0B5-EA6F-45E6-9685-744499CBB9A9}" presName="hierChild4" presStyleCnt="0"/>
      <dgm:spPr/>
    </dgm:pt>
    <dgm:pt modelId="{98FD5351-AA85-4578-A378-055B9D37CA14}" type="pres">
      <dgm:prSet presAssocID="{0FCFA0B5-EA6F-45E6-9685-744499CBB9A9}" presName="hierChild5" presStyleCnt="0"/>
      <dgm:spPr/>
    </dgm:pt>
    <dgm:pt modelId="{698D1669-45CE-4831-B8C8-0EA0BB55C46A}" type="pres">
      <dgm:prSet presAssocID="{87DCCE4A-F4DE-43C8-A971-51B88791A083}" presName="Name37" presStyleLbl="parChTrans1D4" presStyleIdx="7" presStyleCnt="12"/>
      <dgm:spPr/>
    </dgm:pt>
    <dgm:pt modelId="{CB9CE3A2-0B5F-441A-8DC3-C3D65632C3BE}" type="pres">
      <dgm:prSet presAssocID="{25374D33-C415-4774-BB58-FE2D64D3CDF8}" presName="hierRoot2" presStyleCnt="0">
        <dgm:presLayoutVars>
          <dgm:hierBranch val="init"/>
        </dgm:presLayoutVars>
      </dgm:prSet>
      <dgm:spPr/>
    </dgm:pt>
    <dgm:pt modelId="{7A943CB4-A44E-4A8B-ACB7-B694A8634DF3}" type="pres">
      <dgm:prSet presAssocID="{25374D33-C415-4774-BB58-FE2D64D3CDF8}" presName="rootComposite" presStyleCnt="0"/>
      <dgm:spPr/>
    </dgm:pt>
    <dgm:pt modelId="{F89B092C-F3A3-4D4C-9EBB-E0F7F69A4FFC}" type="pres">
      <dgm:prSet presAssocID="{25374D33-C415-4774-BB58-FE2D64D3CDF8}" presName="rootText" presStyleLbl="node4" presStyleIdx="4" presStyleCnt="9">
        <dgm:presLayoutVars>
          <dgm:chPref val="3"/>
        </dgm:presLayoutVars>
      </dgm:prSet>
      <dgm:spPr/>
    </dgm:pt>
    <dgm:pt modelId="{F77C6E2E-CE8A-4EEB-9705-E28EFB103C2E}" type="pres">
      <dgm:prSet presAssocID="{25374D33-C415-4774-BB58-FE2D64D3CDF8}" presName="rootConnector" presStyleLbl="node4" presStyleIdx="4" presStyleCnt="9"/>
      <dgm:spPr/>
    </dgm:pt>
    <dgm:pt modelId="{C33BF639-90FC-45BA-A979-3D9032871B9F}" type="pres">
      <dgm:prSet presAssocID="{25374D33-C415-4774-BB58-FE2D64D3CDF8}" presName="hierChild4" presStyleCnt="0"/>
      <dgm:spPr/>
    </dgm:pt>
    <dgm:pt modelId="{78EF60B1-FE20-4B71-B2E7-6887B7DAC8ED}" type="pres">
      <dgm:prSet presAssocID="{25374D33-C415-4774-BB58-FE2D64D3CDF8}" presName="hierChild5" presStyleCnt="0"/>
      <dgm:spPr/>
    </dgm:pt>
    <dgm:pt modelId="{186943D0-2DBD-4CED-B784-3FB2965C2000}" type="pres">
      <dgm:prSet presAssocID="{876C0A9C-DE15-411B-A57F-BF7D5FF2FE26}" presName="hierChild5" presStyleCnt="0"/>
      <dgm:spPr/>
    </dgm:pt>
    <dgm:pt modelId="{41B5A1E5-C5CC-45F0-96D7-1B1EBBF5C59D}" type="pres">
      <dgm:prSet presAssocID="{9A94873D-D6D3-41B7-8EAD-B3A8ADB2AA30}" presName="Name37" presStyleLbl="parChTrans1D3" presStyleIdx="6" presStyleCnt="24"/>
      <dgm:spPr/>
    </dgm:pt>
    <dgm:pt modelId="{D61E9E19-DB03-4EA2-90BC-84E0129891FA}" type="pres">
      <dgm:prSet presAssocID="{E3C7F89B-BEA3-4D84-8771-097201612B75}" presName="hierRoot2" presStyleCnt="0">
        <dgm:presLayoutVars>
          <dgm:hierBranch val="init"/>
        </dgm:presLayoutVars>
      </dgm:prSet>
      <dgm:spPr/>
    </dgm:pt>
    <dgm:pt modelId="{88AA7935-F18A-4DCD-9DDC-18A790DCE741}" type="pres">
      <dgm:prSet presAssocID="{E3C7F89B-BEA3-4D84-8771-097201612B75}" presName="rootComposite" presStyleCnt="0"/>
      <dgm:spPr/>
    </dgm:pt>
    <dgm:pt modelId="{6AF3C81C-4E99-4279-9E8E-198358D7544E}" type="pres">
      <dgm:prSet presAssocID="{E3C7F89B-BEA3-4D84-8771-097201612B75}" presName="rootText" presStyleLbl="node3" presStyleIdx="6" presStyleCnt="24">
        <dgm:presLayoutVars>
          <dgm:chPref val="3"/>
        </dgm:presLayoutVars>
      </dgm:prSet>
      <dgm:spPr/>
    </dgm:pt>
    <dgm:pt modelId="{2AD9AA92-2127-4D86-A244-C4529708F1AA}" type="pres">
      <dgm:prSet presAssocID="{E3C7F89B-BEA3-4D84-8771-097201612B75}" presName="rootConnector" presStyleLbl="node3" presStyleIdx="6" presStyleCnt="24"/>
      <dgm:spPr/>
    </dgm:pt>
    <dgm:pt modelId="{D527AE04-B127-4CCF-8DA1-E78023B45C7C}" type="pres">
      <dgm:prSet presAssocID="{E3C7F89B-BEA3-4D84-8771-097201612B75}" presName="hierChild4" presStyleCnt="0"/>
      <dgm:spPr/>
    </dgm:pt>
    <dgm:pt modelId="{1BC193C5-6340-4104-9E37-57BD2D235FEE}" type="pres">
      <dgm:prSet presAssocID="{78D5AE2C-F23B-4869-9366-66E5ECF711BE}" presName="Name37" presStyleLbl="parChTrans1D4" presStyleIdx="8" presStyleCnt="12"/>
      <dgm:spPr/>
    </dgm:pt>
    <dgm:pt modelId="{B539DB62-BBBB-4EAE-9CB5-8AF8CB8D20BC}" type="pres">
      <dgm:prSet presAssocID="{DFEBFE13-41AA-4205-BA4D-EF1D009978FA}" presName="hierRoot2" presStyleCnt="0">
        <dgm:presLayoutVars>
          <dgm:hierBranch val="init"/>
        </dgm:presLayoutVars>
      </dgm:prSet>
      <dgm:spPr/>
    </dgm:pt>
    <dgm:pt modelId="{E86E4334-4CA7-4538-AD0B-8BA0575D213E}" type="pres">
      <dgm:prSet presAssocID="{DFEBFE13-41AA-4205-BA4D-EF1D009978FA}" presName="rootComposite" presStyleCnt="0"/>
      <dgm:spPr/>
    </dgm:pt>
    <dgm:pt modelId="{F1364E01-FC09-4D85-A398-48CD417761D3}" type="pres">
      <dgm:prSet presAssocID="{DFEBFE13-41AA-4205-BA4D-EF1D009978FA}" presName="rootText" presStyleLbl="node4" presStyleIdx="5" presStyleCnt="9" custLinFactNeighborX="4480" custLinFactNeighborY="2240">
        <dgm:presLayoutVars>
          <dgm:chPref val="3"/>
        </dgm:presLayoutVars>
      </dgm:prSet>
      <dgm:spPr/>
    </dgm:pt>
    <dgm:pt modelId="{ABD9AB21-53BA-424C-9104-57BB3B1357F7}" type="pres">
      <dgm:prSet presAssocID="{DFEBFE13-41AA-4205-BA4D-EF1D009978FA}" presName="rootConnector" presStyleLbl="node4" presStyleIdx="5" presStyleCnt="9"/>
      <dgm:spPr/>
    </dgm:pt>
    <dgm:pt modelId="{7B57A011-137C-4F4E-9C36-6AAE0443EE57}" type="pres">
      <dgm:prSet presAssocID="{DFEBFE13-41AA-4205-BA4D-EF1D009978FA}" presName="hierChild4" presStyleCnt="0"/>
      <dgm:spPr/>
    </dgm:pt>
    <dgm:pt modelId="{BCAA3F4C-13A3-4215-94D5-4F63336D770B}" type="pres">
      <dgm:prSet presAssocID="{DFEBFE13-41AA-4205-BA4D-EF1D009978FA}" presName="hierChild5" presStyleCnt="0"/>
      <dgm:spPr/>
    </dgm:pt>
    <dgm:pt modelId="{0764E6D1-0494-43AA-9203-942F412845CD}" type="pres">
      <dgm:prSet presAssocID="{FEB13B0D-C4E0-41AC-8A7D-9982E0F01BFF}" presName="Name37" presStyleLbl="parChTrans1D4" presStyleIdx="9" presStyleCnt="12"/>
      <dgm:spPr/>
    </dgm:pt>
    <dgm:pt modelId="{33E2D8F1-2AB3-4C01-B956-969D94DE906B}" type="pres">
      <dgm:prSet presAssocID="{F6FAAE03-39C6-4D1C-9C6B-2E789CC43948}" presName="hierRoot2" presStyleCnt="0">
        <dgm:presLayoutVars>
          <dgm:hierBranch val="init"/>
        </dgm:presLayoutVars>
      </dgm:prSet>
      <dgm:spPr/>
    </dgm:pt>
    <dgm:pt modelId="{3FF1324A-D59D-46F8-A80B-705E8AE9F287}" type="pres">
      <dgm:prSet presAssocID="{F6FAAE03-39C6-4D1C-9C6B-2E789CC43948}" presName="rootComposite" presStyleCnt="0"/>
      <dgm:spPr/>
    </dgm:pt>
    <dgm:pt modelId="{04447D49-8F9F-4BD4-AB8A-4D2BB43FEA2B}" type="pres">
      <dgm:prSet presAssocID="{F6FAAE03-39C6-4D1C-9C6B-2E789CC43948}" presName="rootText" presStyleLbl="node4" presStyleIdx="6" presStyleCnt="9">
        <dgm:presLayoutVars>
          <dgm:chPref val="3"/>
        </dgm:presLayoutVars>
      </dgm:prSet>
      <dgm:spPr/>
    </dgm:pt>
    <dgm:pt modelId="{F2327779-151C-41F1-B06E-68DBC6A08B75}" type="pres">
      <dgm:prSet presAssocID="{F6FAAE03-39C6-4D1C-9C6B-2E789CC43948}" presName="rootConnector" presStyleLbl="node4" presStyleIdx="6" presStyleCnt="9"/>
      <dgm:spPr/>
    </dgm:pt>
    <dgm:pt modelId="{054FD61C-0147-43C3-A8CA-3B36BF650F6D}" type="pres">
      <dgm:prSet presAssocID="{F6FAAE03-39C6-4D1C-9C6B-2E789CC43948}" presName="hierChild4" presStyleCnt="0"/>
      <dgm:spPr/>
    </dgm:pt>
    <dgm:pt modelId="{2B69E511-84C2-43E5-BB4A-592BD0B7DF15}" type="pres">
      <dgm:prSet presAssocID="{F6FAAE03-39C6-4D1C-9C6B-2E789CC43948}" presName="hierChild5" presStyleCnt="0"/>
      <dgm:spPr/>
    </dgm:pt>
    <dgm:pt modelId="{D8E78890-69E7-4D82-8EF0-94B76E66DE46}" type="pres">
      <dgm:prSet presAssocID="{0D175B8C-702C-4D4F-BBBC-A2AD08C9FFDA}" presName="Name37" presStyleLbl="parChTrans1D4" presStyleIdx="10" presStyleCnt="12"/>
      <dgm:spPr/>
    </dgm:pt>
    <dgm:pt modelId="{911BD9DC-8235-42CF-8714-004EB49844EC}" type="pres">
      <dgm:prSet presAssocID="{AC8D52EF-0187-4D25-8F95-BD056A2AAE40}" presName="hierRoot2" presStyleCnt="0">
        <dgm:presLayoutVars>
          <dgm:hierBranch val="init"/>
        </dgm:presLayoutVars>
      </dgm:prSet>
      <dgm:spPr/>
    </dgm:pt>
    <dgm:pt modelId="{0BB6DA25-E3B8-4385-9B93-1F7C9F80D6E1}" type="pres">
      <dgm:prSet presAssocID="{AC8D52EF-0187-4D25-8F95-BD056A2AAE40}" presName="rootComposite" presStyleCnt="0"/>
      <dgm:spPr/>
    </dgm:pt>
    <dgm:pt modelId="{70157C85-5F7F-40E9-A825-1F326C471DFF}" type="pres">
      <dgm:prSet presAssocID="{AC8D52EF-0187-4D25-8F95-BD056A2AAE40}" presName="rootText" presStyleLbl="node4" presStyleIdx="7" presStyleCnt="9">
        <dgm:presLayoutVars>
          <dgm:chPref val="3"/>
        </dgm:presLayoutVars>
      </dgm:prSet>
      <dgm:spPr/>
    </dgm:pt>
    <dgm:pt modelId="{0B3450A8-33CB-4EE7-90F4-D2A366553BC8}" type="pres">
      <dgm:prSet presAssocID="{AC8D52EF-0187-4D25-8F95-BD056A2AAE40}" presName="rootConnector" presStyleLbl="node4" presStyleIdx="7" presStyleCnt="9"/>
      <dgm:spPr/>
    </dgm:pt>
    <dgm:pt modelId="{C3FEDC9D-3BCE-4E6F-BC05-EAA304EA04C4}" type="pres">
      <dgm:prSet presAssocID="{AC8D52EF-0187-4D25-8F95-BD056A2AAE40}" presName="hierChild4" presStyleCnt="0"/>
      <dgm:spPr/>
    </dgm:pt>
    <dgm:pt modelId="{CF6149AE-06F0-442C-B03D-D7CF28CFB9D2}" type="pres">
      <dgm:prSet presAssocID="{AC8D52EF-0187-4D25-8F95-BD056A2AAE40}" presName="hierChild5" presStyleCnt="0"/>
      <dgm:spPr/>
    </dgm:pt>
    <dgm:pt modelId="{7D0715D2-FD7A-4983-A2A5-7379511894B4}" type="pres">
      <dgm:prSet presAssocID="{D41B9C99-A40F-4368-9683-BB8991B7FED4}" presName="Name37" presStyleLbl="parChTrans1D4" presStyleIdx="11" presStyleCnt="12"/>
      <dgm:spPr/>
    </dgm:pt>
    <dgm:pt modelId="{BEE2015F-090B-471C-88D0-BA8D10D61533}" type="pres">
      <dgm:prSet presAssocID="{A4F21E37-B964-416A-B597-23C4CDB96A1D}" presName="hierRoot2" presStyleCnt="0">
        <dgm:presLayoutVars>
          <dgm:hierBranch val="init"/>
        </dgm:presLayoutVars>
      </dgm:prSet>
      <dgm:spPr/>
    </dgm:pt>
    <dgm:pt modelId="{A95DE694-E1DC-4450-B8D3-0168C6286485}" type="pres">
      <dgm:prSet presAssocID="{A4F21E37-B964-416A-B597-23C4CDB96A1D}" presName="rootComposite" presStyleCnt="0"/>
      <dgm:spPr/>
    </dgm:pt>
    <dgm:pt modelId="{768DF61A-01A6-453C-9541-29268C0C7CAF}" type="pres">
      <dgm:prSet presAssocID="{A4F21E37-B964-416A-B597-23C4CDB96A1D}" presName="rootText" presStyleLbl="node4" presStyleIdx="8" presStyleCnt="9">
        <dgm:presLayoutVars>
          <dgm:chPref val="3"/>
        </dgm:presLayoutVars>
      </dgm:prSet>
      <dgm:spPr/>
    </dgm:pt>
    <dgm:pt modelId="{05C7B833-2EDD-4EA2-942E-3A8DDF94D93C}" type="pres">
      <dgm:prSet presAssocID="{A4F21E37-B964-416A-B597-23C4CDB96A1D}" presName="rootConnector" presStyleLbl="node4" presStyleIdx="8" presStyleCnt="9"/>
      <dgm:spPr/>
    </dgm:pt>
    <dgm:pt modelId="{AE34B616-D8BC-4CB7-8B1B-8BBAA39D282A}" type="pres">
      <dgm:prSet presAssocID="{A4F21E37-B964-416A-B597-23C4CDB96A1D}" presName="hierChild4" presStyleCnt="0"/>
      <dgm:spPr/>
    </dgm:pt>
    <dgm:pt modelId="{4A412C12-FD9A-461D-AC69-127A926CA277}" type="pres">
      <dgm:prSet presAssocID="{A4F21E37-B964-416A-B597-23C4CDB96A1D}" presName="hierChild5" presStyleCnt="0"/>
      <dgm:spPr/>
    </dgm:pt>
    <dgm:pt modelId="{8630E6B8-C8B3-4BB5-9891-4DD979805C2C}" type="pres">
      <dgm:prSet presAssocID="{E3C7F89B-BEA3-4D84-8771-097201612B75}" presName="hierChild5" presStyleCnt="0"/>
      <dgm:spPr/>
    </dgm:pt>
    <dgm:pt modelId="{8E0230D1-F038-4844-8890-03E702029240}" type="pres">
      <dgm:prSet presAssocID="{847C2F3B-D479-4905-82E9-026ED532F16F}" presName="hierChild5" presStyleCnt="0"/>
      <dgm:spPr/>
    </dgm:pt>
    <dgm:pt modelId="{26322FD3-AA5B-4D9D-A80E-40FEE85BF4CD}" type="pres">
      <dgm:prSet presAssocID="{5A0043DF-E058-40AB-A049-9F0970E48F66}" presName="Name37" presStyleLbl="parChTrans1D2" presStyleIdx="3" presStyleCnt="7"/>
      <dgm:spPr/>
    </dgm:pt>
    <dgm:pt modelId="{26951CEB-DFC2-48F0-8425-2FC31DDBB89C}" type="pres">
      <dgm:prSet presAssocID="{2414A38C-268C-4F85-A80A-6CF3656C1C5C}" presName="hierRoot2" presStyleCnt="0">
        <dgm:presLayoutVars>
          <dgm:hierBranch val="init"/>
        </dgm:presLayoutVars>
      </dgm:prSet>
      <dgm:spPr/>
    </dgm:pt>
    <dgm:pt modelId="{B150F18D-DC6C-4D47-BBEE-B1B723D22515}" type="pres">
      <dgm:prSet presAssocID="{2414A38C-268C-4F85-A80A-6CF3656C1C5C}" presName="rootComposite" presStyleCnt="0"/>
      <dgm:spPr/>
    </dgm:pt>
    <dgm:pt modelId="{23811EB7-C2C3-4ED8-9361-7148DD26A67D}" type="pres">
      <dgm:prSet presAssocID="{2414A38C-268C-4F85-A80A-6CF3656C1C5C}" presName="rootText" presStyleLbl="node2" presStyleIdx="3" presStyleCnt="7">
        <dgm:presLayoutVars>
          <dgm:chPref val="3"/>
        </dgm:presLayoutVars>
      </dgm:prSet>
      <dgm:spPr/>
    </dgm:pt>
    <dgm:pt modelId="{CF69FDBB-62A8-43DC-8A76-56C40CAF0D4A}" type="pres">
      <dgm:prSet presAssocID="{2414A38C-268C-4F85-A80A-6CF3656C1C5C}" presName="rootConnector" presStyleLbl="node2" presStyleIdx="3" presStyleCnt="7"/>
      <dgm:spPr/>
    </dgm:pt>
    <dgm:pt modelId="{CA2B3ED1-F557-4068-A959-CBC832766EB1}" type="pres">
      <dgm:prSet presAssocID="{2414A38C-268C-4F85-A80A-6CF3656C1C5C}" presName="hierChild4" presStyleCnt="0"/>
      <dgm:spPr/>
    </dgm:pt>
    <dgm:pt modelId="{B1CFD8B1-1E32-421E-97B0-785B05B23281}" type="pres">
      <dgm:prSet presAssocID="{4ADBD570-9C0E-4709-A5B8-FC8A9E16C89F}" presName="Name37" presStyleLbl="parChTrans1D3" presStyleIdx="7" presStyleCnt="24"/>
      <dgm:spPr/>
    </dgm:pt>
    <dgm:pt modelId="{E4CCB399-9474-43F0-850F-B3078D6FC4ED}" type="pres">
      <dgm:prSet presAssocID="{A74603F8-E52B-4AD7-862F-854B32E2866D}" presName="hierRoot2" presStyleCnt="0">
        <dgm:presLayoutVars>
          <dgm:hierBranch val="init"/>
        </dgm:presLayoutVars>
      </dgm:prSet>
      <dgm:spPr/>
    </dgm:pt>
    <dgm:pt modelId="{8927BCA5-305F-401E-9853-A64E5116E780}" type="pres">
      <dgm:prSet presAssocID="{A74603F8-E52B-4AD7-862F-854B32E2866D}" presName="rootComposite" presStyleCnt="0"/>
      <dgm:spPr/>
    </dgm:pt>
    <dgm:pt modelId="{2EEF477F-E2CF-40B2-AAB3-7132364BB5B8}" type="pres">
      <dgm:prSet presAssocID="{A74603F8-E52B-4AD7-862F-854B32E2866D}" presName="rootText" presStyleLbl="node3" presStyleIdx="7" presStyleCnt="24">
        <dgm:presLayoutVars>
          <dgm:chPref val="3"/>
        </dgm:presLayoutVars>
      </dgm:prSet>
      <dgm:spPr/>
    </dgm:pt>
    <dgm:pt modelId="{5AA335B1-2F08-46C5-8E5A-90626EB45ACE}" type="pres">
      <dgm:prSet presAssocID="{A74603F8-E52B-4AD7-862F-854B32E2866D}" presName="rootConnector" presStyleLbl="node3" presStyleIdx="7" presStyleCnt="24"/>
      <dgm:spPr/>
    </dgm:pt>
    <dgm:pt modelId="{A19CA41D-0834-4257-B2BF-1FDBC9DECE2C}" type="pres">
      <dgm:prSet presAssocID="{A74603F8-E52B-4AD7-862F-854B32E2866D}" presName="hierChild4" presStyleCnt="0"/>
      <dgm:spPr/>
    </dgm:pt>
    <dgm:pt modelId="{6A5AEEA4-85AC-4DA9-A977-1E1E1481D304}" type="pres">
      <dgm:prSet presAssocID="{A74603F8-E52B-4AD7-862F-854B32E2866D}" presName="hierChild5" presStyleCnt="0"/>
      <dgm:spPr/>
    </dgm:pt>
    <dgm:pt modelId="{7A637108-3A9A-4965-93A7-0916E1BC8D58}" type="pres">
      <dgm:prSet presAssocID="{47F76146-0439-46F5-BB62-3AF40BAE86F9}" presName="Name37" presStyleLbl="parChTrans1D3" presStyleIdx="8" presStyleCnt="24"/>
      <dgm:spPr/>
    </dgm:pt>
    <dgm:pt modelId="{FB28B1E3-AF35-4CD6-8EB6-EE8F727826A4}" type="pres">
      <dgm:prSet presAssocID="{362EF52E-8718-4E30-90FC-3F58CB2BC296}" presName="hierRoot2" presStyleCnt="0">
        <dgm:presLayoutVars>
          <dgm:hierBranch val="init"/>
        </dgm:presLayoutVars>
      </dgm:prSet>
      <dgm:spPr/>
    </dgm:pt>
    <dgm:pt modelId="{6D229270-61D5-4645-AE4D-F35DA9320701}" type="pres">
      <dgm:prSet presAssocID="{362EF52E-8718-4E30-90FC-3F58CB2BC296}" presName="rootComposite" presStyleCnt="0"/>
      <dgm:spPr/>
    </dgm:pt>
    <dgm:pt modelId="{1BF70D20-E419-41AE-B255-A0D7DD8D578E}" type="pres">
      <dgm:prSet presAssocID="{362EF52E-8718-4E30-90FC-3F58CB2BC296}" presName="rootText" presStyleLbl="node3" presStyleIdx="8" presStyleCnt="24">
        <dgm:presLayoutVars>
          <dgm:chPref val="3"/>
        </dgm:presLayoutVars>
      </dgm:prSet>
      <dgm:spPr/>
    </dgm:pt>
    <dgm:pt modelId="{75763746-FDB1-422F-8010-0406A3E3B6E5}" type="pres">
      <dgm:prSet presAssocID="{362EF52E-8718-4E30-90FC-3F58CB2BC296}" presName="rootConnector" presStyleLbl="node3" presStyleIdx="8" presStyleCnt="24"/>
      <dgm:spPr/>
    </dgm:pt>
    <dgm:pt modelId="{CCFF9ACF-726E-440C-845F-B1B608BF1F1B}" type="pres">
      <dgm:prSet presAssocID="{362EF52E-8718-4E30-90FC-3F58CB2BC296}" presName="hierChild4" presStyleCnt="0"/>
      <dgm:spPr/>
    </dgm:pt>
    <dgm:pt modelId="{A869DC1A-141D-4E81-8328-A7C7E4CE23C0}" type="pres">
      <dgm:prSet presAssocID="{362EF52E-8718-4E30-90FC-3F58CB2BC296}" presName="hierChild5" presStyleCnt="0"/>
      <dgm:spPr/>
    </dgm:pt>
    <dgm:pt modelId="{AEAC1E96-148E-4419-983F-717BB3615B2A}" type="pres">
      <dgm:prSet presAssocID="{63920EFD-C076-4EA7-8A8F-75B0F1937E19}" presName="Name37" presStyleLbl="parChTrans1D3" presStyleIdx="9" presStyleCnt="24"/>
      <dgm:spPr/>
    </dgm:pt>
    <dgm:pt modelId="{A632A1B9-DA0A-47E8-A350-DD3F39A50781}" type="pres">
      <dgm:prSet presAssocID="{7B11E13B-F80D-4F7A-A09B-4C27A6FCB079}" presName="hierRoot2" presStyleCnt="0">
        <dgm:presLayoutVars>
          <dgm:hierBranch val="init"/>
        </dgm:presLayoutVars>
      </dgm:prSet>
      <dgm:spPr/>
    </dgm:pt>
    <dgm:pt modelId="{5FD04898-276B-4FC4-984E-BD996B8ACB43}" type="pres">
      <dgm:prSet presAssocID="{7B11E13B-F80D-4F7A-A09B-4C27A6FCB079}" presName="rootComposite" presStyleCnt="0"/>
      <dgm:spPr/>
    </dgm:pt>
    <dgm:pt modelId="{F8FDE154-381C-4D06-9BF5-385640C127B0}" type="pres">
      <dgm:prSet presAssocID="{7B11E13B-F80D-4F7A-A09B-4C27A6FCB079}" presName="rootText" presStyleLbl="node3" presStyleIdx="9" presStyleCnt="24">
        <dgm:presLayoutVars>
          <dgm:chPref val="3"/>
        </dgm:presLayoutVars>
      </dgm:prSet>
      <dgm:spPr/>
    </dgm:pt>
    <dgm:pt modelId="{CC944D1C-027A-43C5-A188-04DFFE338205}" type="pres">
      <dgm:prSet presAssocID="{7B11E13B-F80D-4F7A-A09B-4C27A6FCB079}" presName="rootConnector" presStyleLbl="node3" presStyleIdx="9" presStyleCnt="24"/>
      <dgm:spPr/>
    </dgm:pt>
    <dgm:pt modelId="{9F08ACDE-52B8-4BC7-AC72-F17879DDDC90}" type="pres">
      <dgm:prSet presAssocID="{7B11E13B-F80D-4F7A-A09B-4C27A6FCB079}" presName="hierChild4" presStyleCnt="0"/>
      <dgm:spPr/>
    </dgm:pt>
    <dgm:pt modelId="{8CB0D576-BF43-460C-ABE5-B27B199EC913}" type="pres">
      <dgm:prSet presAssocID="{7B11E13B-F80D-4F7A-A09B-4C27A6FCB079}" presName="hierChild5" presStyleCnt="0"/>
      <dgm:spPr/>
    </dgm:pt>
    <dgm:pt modelId="{B8A562CA-37C7-4E9A-A5C1-7AA497782F67}" type="pres">
      <dgm:prSet presAssocID="{C13942A2-793E-4D71-94F2-4400A87F86D4}" presName="Name37" presStyleLbl="parChTrans1D3" presStyleIdx="10" presStyleCnt="24"/>
      <dgm:spPr/>
    </dgm:pt>
    <dgm:pt modelId="{BC016413-36AC-4402-9934-2894130AF3C4}" type="pres">
      <dgm:prSet presAssocID="{A9B92933-70BB-4190-87BE-F9C0EDDAA7D1}" presName="hierRoot2" presStyleCnt="0">
        <dgm:presLayoutVars>
          <dgm:hierBranch val="init"/>
        </dgm:presLayoutVars>
      </dgm:prSet>
      <dgm:spPr/>
    </dgm:pt>
    <dgm:pt modelId="{9DB2DC02-95EC-41EF-A8BA-4E8138761AC7}" type="pres">
      <dgm:prSet presAssocID="{A9B92933-70BB-4190-87BE-F9C0EDDAA7D1}" presName="rootComposite" presStyleCnt="0"/>
      <dgm:spPr/>
    </dgm:pt>
    <dgm:pt modelId="{CFD136FD-E1B0-4194-945B-05CCDCE6E932}" type="pres">
      <dgm:prSet presAssocID="{A9B92933-70BB-4190-87BE-F9C0EDDAA7D1}" presName="rootText" presStyleLbl="node3" presStyleIdx="10" presStyleCnt="24">
        <dgm:presLayoutVars>
          <dgm:chPref val="3"/>
        </dgm:presLayoutVars>
      </dgm:prSet>
      <dgm:spPr/>
    </dgm:pt>
    <dgm:pt modelId="{821A0C6E-D844-4156-86BD-C934CEEA0029}" type="pres">
      <dgm:prSet presAssocID="{A9B92933-70BB-4190-87BE-F9C0EDDAA7D1}" presName="rootConnector" presStyleLbl="node3" presStyleIdx="10" presStyleCnt="24"/>
      <dgm:spPr/>
    </dgm:pt>
    <dgm:pt modelId="{36E29BFF-FB73-4396-895E-E33CE4EEBA1A}" type="pres">
      <dgm:prSet presAssocID="{A9B92933-70BB-4190-87BE-F9C0EDDAA7D1}" presName="hierChild4" presStyleCnt="0"/>
      <dgm:spPr/>
    </dgm:pt>
    <dgm:pt modelId="{2728F76D-8D1E-46B4-B36E-37735B267061}" type="pres">
      <dgm:prSet presAssocID="{A9B92933-70BB-4190-87BE-F9C0EDDAA7D1}" presName="hierChild5" presStyleCnt="0"/>
      <dgm:spPr/>
    </dgm:pt>
    <dgm:pt modelId="{530072A8-AFDB-46A1-8AA1-1719DC9966FF}" type="pres">
      <dgm:prSet presAssocID="{2414A38C-268C-4F85-A80A-6CF3656C1C5C}" presName="hierChild5" presStyleCnt="0"/>
      <dgm:spPr/>
    </dgm:pt>
    <dgm:pt modelId="{AC033D4F-7397-4A58-8105-F0C2281D578A}" type="pres">
      <dgm:prSet presAssocID="{E6CF6C1F-EDC6-4BC4-ABE4-4DDDF0A3E701}" presName="Name37" presStyleLbl="parChTrans1D2" presStyleIdx="4" presStyleCnt="7"/>
      <dgm:spPr/>
    </dgm:pt>
    <dgm:pt modelId="{7E97C0DD-99B9-4016-A087-9CECD2AF26E1}" type="pres">
      <dgm:prSet presAssocID="{D0950CAB-BE0D-46A2-B064-D24ED3DCCCB8}" presName="hierRoot2" presStyleCnt="0">
        <dgm:presLayoutVars>
          <dgm:hierBranch val="init"/>
        </dgm:presLayoutVars>
      </dgm:prSet>
      <dgm:spPr/>
    </dgm:pt>
    <dgm:pt modelId="{EA129EB9-095F-401D-8A81-3A61546EF7C5}" type="pres">
      <dgm:prSet presAssocID="{D0950CAB-BE0D-46A2-B064-D24ED3DCCCB8}" presName="rootComposite" presStyleCnt="0"/>
      <dgm:spPr/>
    </dgm:pt>
    <dgm:pt modelId="{C318109A-EE2D-46C8-9E22-AB4E7AC58732}" type="pres">
      <dgm:prSet presAssocID="{D0950CAB-BE0D-46A2-B064-D24ED3DCCCB8}" presName="rootText" presStyleLbl="node2" presStyleIdx="4" presStyleCnt="7">
        <dgm:presLayoutVars>
          <dgm:chPref val="3"/>
        </dgm:presLayoutVars>
      </dgm:prSet>
      <dgm:spPr/>
    </dgm:pt>
    <dgm:pt modelId="{0D1FC3F4-3CCD-4F80-AE3A-9CAFD7258996}" type="pres">
      <dgm:prSet presAssocID="{D0950CAB-BE0D-46A2-B064-D24ED3DCCCB8}" presName="rootConnector" presStyleLbl="node2" presStyleIdx="4" presStyleCnt="7"/>
      <dgm:spPr/>
    </dgm:pt>
    <dgm:pt modelId="{5FE736B9-2F1B-47D0-BC17-20B74C6886AD}" type="pres">
      <dgm:prSet presAssocID="{D0950CAB-BE0D-46A2-B064-D24ED3DCCCB8}" presName="hierChild4" presStyleCnt="0"/>
      <dgm:spPr/>
    </dgm:pt>
    <dgm:pt modelId="{D75B0DB3-8540-4B4A-9FE7-69097A5FE6D5}" type="pres">
      <dgm:prSet presAssocID="{2247410D-6AB8-4244-91A8-B2356D78186A}" presName="Name37" presStyleLbl="parChTrans1D3" presStyleIdx="11" presStyleCnt="24"/>
      <dgm:spPr/>
    </dgm:pt>
    <dgm:pt modelId="{8EDD63C1-58C5-4D66-BD32-DC5A1D53A95E}" type="pres">
      <dgm:prSet presAssocID="{F3E6284B-4F2E-4320-90AD-A82E673F5AAB}" presName="hierRoot2" presStyleCnt="0">
        <dgm:presLayoutVars>
          <dgm:hierBranch val="init"/>
        </dgm:presLayoutVars>
      </dgm:prSet>
      <dgm:spPr/>
    </dgm:pt>
    <dgm:pt modelId="{34E5C436-7C91-4F54-B723-122A14EC2CC0}" type="pres">
      <dgm:prSet presAssocID="{F3E6284B-4F2E-4320-90AD-A82E673F5AAB}" presName="rootComposite" presStyleCnt="0"/>
      <dgm:spPr/>
    </dgm:pt>
    <dgm:pt modelId="{ADF0F08F-AF55-495E-9C65-D05F99BC8BDB}" type="pres">
      <dgm:prSet presAssocID="{F3E6284B-4F2E-4320-90AD-A82E673F5AAB}" presName="rootText" presStyleLbl="node3" presStyleIdx="11" presStyleCnt="24">
        <dgm:presLayoutVars>
          <dgm:chPref val="3"/>
        </dgm:presLayoutVars>
      </dgm:prSet>
      <dgm:spPr/>
    </dgm:pt>
    <dgm:pt modelId="{CCC8B1C9-B0EC-465F-98EE-E61FBA0BACA6}" type="pres">
      <dgm:prSet presAssocID="{F3E6284B-4F2E-4320-90AD-A82E673F5AAB}" presName="rootConnector" presStyleLbl="node3" presStyleIdx="11" presStyleCnt="24"/>
      <dgm:spPr/>
    </dgm:pt>
    <dgm:pt modelId="{BFE00F91-D057-4A6C-8DA6-8C3750B12729}" type="pres">
      <dgm:prSet presAssocID="{F3E6284B-4F2E-4320-90AD-A82E673F5AAB}" presName="hierChild4" presStyleCnt="0"/>
      <dgm:spPr/>
    </dgm:pt>
    <dgm:pt modelId="{87119BCD-DC4A-48D0-970C-A51C28BFE5FE}" type="pres">
      <dgm:prSet presAssocID="{F3E6284B-4F2E-4320-90AD-A82E673F5AAB}" presName="hierChild5" presStyleCnt="0"/>
      <dgm:spPr/>
    </dgm:pt>
    <dgm:pt modelId="{874B4C91-5193-4BE5-AB56-9C3CE2B8FD14}" type="pres">
      <dgm:prSet presAssocID="{85DD6758-C5C9-4828-800B-9F3DD966DCA5}" presName="Name37" presStyleLbl="parChTrans1D3" presStyleIdx="12" presStyleCnt="24"/>
      <dgm:spPr/>
    </dgm:pt>
    <dgm:pt modelId="{942355C0-95F5-4555-AE69-8F8DE68535D3}" type="pres">
      <dgm:prSet presAssocID="{F944A7D7-E61B-41BF-A57A-1A5C7192734A}" presName="hierRoot2" presStyleCnt="0">
        <dgm:presLayoutVars>
          <dgm:hierBranch val="init"/>
        </dgm:presLayoutVars>
      </dgm:prSet>
      <dgm:spPr/>
    </dgm:pt>
    <dgm:pt modelId="{C079CEE2-2177-40B6-AE95-9AB0622DD6DB}" type="pres">
      <dgm:prSet presAssocID="{F944A7D7-E61B-41BF-A57A-1A5C7192734A}" presName="rootComposite" presStyleCnt="0"/>
      <dgm:spPr/>
    </dgm:pt>
    <dgm:pt modelId="{CEFD2E1B-0F8E-467D-AB1D-A400A092B5D8}" type="pres">
      <dgm:prSet presAssocID="{F944A7D7-E61B-41BF-A57A-1A5C7192734A}" presName="rootText" presStyleLbl="node3" presStyleIdx="12" presStyleCnt="24">
        <dgm:presLayoutVars>
          <dgm:chPref val="3"/>
        </dgm:presLayoutVars>
      </dgm:prSet>
      <dgm:spPr/>
    </dgm:pt>
    <dgm:pt modelId="{AF4AECF4-EF52-4F45-B8EA-FAEEB3F67F43}" type="pres">
      <dgm:prSet presAssocID="{F944A7D7-E61B-41BF-A57A-1A5C7192734A}" presName="rootConnector" presStyleLbl="node3" presStyleIdx="12" presStyleCnt="24"/>
      <dgm:spPr/>
    </dgm:pt>
    <dgm:pt modelId="{CD577672-19B9-413A-AD67-B133F337C1DD}" type="pres">
      <dgm:prSet presAssocID="{F944A7D7-E61B-41BF-A57A-1A5C7192734A}" presName="hierChild4" presStyleCnt="0"/>
      <dgm:spPr/>
    </dgm:pt>
    <dgm:pt modelId="{1C477437-64F5-42A6-9F3C-DE0575790A62}" type="pres">
      <dgm:prSet presAssocID="{F944A7D7-E61B-41BF-A57A-1A5C7192734A}" presName="hierChild5" presStyleCnt="0"/>
      <dgm:spPr/>
    </dgm:pt>
    <dgm:pt modelId="{31B7778F-4707-472F-866A-AF09BFC2B0E7}" type="pres">
      <dgm:prSet presAssocID="{D425BF13-D76C-4B0C-BC99-C8C3B345F827}" presName="Name37" presStyleLbl="parChTrans1D3" presStyleIdx="13" presStyleCnt="24"/>
      <dgm:spPr/>
    </dgm:pt>
    <dgm:pt modelId="{E695AF25-D4C9-4E7D-A4D3-652EB177A263}" type="pres">
      <dgm:prSet presAssocID="{EC360C0B-8463-489A-A1DE-F73F5B396F22}" presName="hierRoot2" presStyleCnt="0">
        <dgm:presLayoutVars>
          <dgm:hierBranch val="init"/>
        </dgm:presLayoutVars>
      </dgm:prSet>
      <dgm:spPr/>
    </dgm:pt>
    <dgm:pt modelId="{50ECB13A-2BDA-45E6-82FB-FFD294064631}" type="pres">
      <dgm:prSet presAssocID="{EC360C0B-8463-489A-A1DE-F73F5B396F22}" presName="rootComposite" presStyleCnt="0"/>
      <dgm:spPr/>
    </dgm:pt>
    <dgm:pt modelId="{EE28B2D8-4B45-43BD-8CCF-60EF180E2588}" type="pres">
      <dgm:prSet presAssocID="{EC360C0B-8463-489A-A1DE-F73F5B396F22}" presName="rootText" presStyleLbl="node3" presStyleIdx="13" presStyleCnt="24">
        <dgm:presLayoutVars>
          <dgm:chPref val="3"/>
        </dgm:presLayoutVars>
      </dgm:prSet>
      <dgm:spPr/>
    </dgm:pt>
    <dgm:pt modelId="{A1AB5182-3876-46BE-8F52-81E5FD4A90CA}" type="pres">
      <dgm:prSet presAssocID="{EC360C0B-8463-489A-A1DE-F73F5B396F22}" presName="rootConnector" presStyleLbl="node3" presStyleIdx="13" presStyleCnt="24"/>
      <dgm:spPr/>
    </dgm:pt>
    <dgm:pt modelId="{FF11EA36-27D2-447E-9F93-420B0E75EA4C}" type="pres">
      <dgm:prSet presAssocID="{EC360C0B-8463-489A-A1DE-F73F5B396F22}" presName="hierChild4" presStyleCnt="0"/>
      <dgm:spPr/>
    </dgm:pt>
    <dgm:pt modelId="{CCABF611-A884-46B8-866E-DF0E5129875C}" type="pres">
      <dgm:prSet presAssocID="{EC360C0B-8463-489A-A1DE-F73F5B396F22}" presName="hierChild5" presStyleCnt="0"/>
      <dgm:spPr/>
    </dgm:pt>
    <dgm:pt modelId="{14944157-B8B8-43C2-AC34-5A11CE2D953C}" type="pres">
      <dgm:prSet presAssocID="{47069722-CE88-485D-968A-FF94F607931F}" presName="Name37" presStyleLbl="parChTrans1D3" presStyleIdx="14" presStyleCnt="24"/>
      <dgm:spPr/>
    </dgm:pt>
    <dgm:pt modelId="{61252075-E144-423B-9176-A40361896433}" type="pres">
      <dgm:prSet presAssocID="{E199CF06-B847-47FB-BE4B-FD7E426FC1CC}" presName="hierRoot2" presStyleCnt="0">
        <dgm:presLayoutVars>
          <dgm:hierBranch val="init"/>
        </dgm:presLayoutVars>
      </dgm:prSet>
      <dgm:spPr/>
    </dgm:pt>
    <dgm:pt modelId="{2DD1C4C8-7788-4CFE-B5BD-662815052775}" type="pres">
      <dgm:prSet presAssocID="{E199CF06-B847-47FB-BE4B-FD7E426FC1CC}" presName="rootComposite" presStyleCnt="0"/>
      <dgm:spPr/>
    </dgm:pt>
    <dgm:pt modelId="{28CD212C-B9B7-469D-BFE5-E421A9E99FBD}" type="pres">
      <dgm:prSet presAssocID="{E199CF06-B847-47FB-BE4B-FD7E426FC1CC}" presName="rootText" presStyleLbl="node3" presStyleIdx="14" presStyleCnt="24">
        <dgm:presLayoutVars>
          <dgm:chPref val="3"/>
        </dgm:presLayoutVars>
      </dgm:prSet>
      <dgm:spPr/>
    </dgm:pt>
    <dgm:pt modelId="{9906E67D-187A-48E5-921C-122434D5D939}" type="pres">
      <dgm:prSet presAssocID="{E199CF06-B847-47FB-BE4B-FD7E426FC1CC}" presName="rootConnector" presStyleLbl="node3" presStyleIdx="14" presStyleCnt="24"/>
      <dgm:spPr/>
    </dgm:pt>
    <dgm:pt modelId="{4533D798-BC0A-47B4-9585-8498D45D4B1A}" type="pres">
      <dgm:prSet presAssocID="{E199CF06-B847-47FB-BE4B-FD7E426FC1CC}" presName="hierChild4" presStyleCnt="0"/>
      <dgm:spPr/>
    </dgm:pt>
    <dgm:pt modelId="{3AB07DA4-57A4-4479-98E1-0604528CCD42}" type="pres">
      <dgm:prSet presAssocID="{E199CF06-B847-47FB-BE4B-FD7E426FC1CC}" presName="hierChild5" presStyleCnt="0"/>
      <dgm:spPr/>
    </dgm:pt>
    <dgm:pt modelId="{81B2E414-78DD-4A59-A331-07F0F9AD5775}" type="pres">
      <dgm:prSet presAssocID="{43D51831-2867-448D-87CC-F7BD569C1992}" presName="Name37" presStyleLbl="parChTrans1D3" presStyleIdx="15" presStyleCnt="24"/>
      <dgm:spPr/>
    </dgm:pt>
    <dgm:pt modelId="{1CE38CB5-3B5D-46D7-A916-9554BCFC1145}" type="pres">
      <dgm:prSet presAssocID="{13004446-63C3-43C7-8546-A0E72DD4C4E7}" presName="hierRoot2" presStyleCnt="0">
        <dgm:presLayoutVars>
          <dgm:hierBranch val="init"/>
        </dgm:presLayoutVars>
      </dgm:prSet>
      <dgm:spPr/>
    </dgm:pt>
    <dgm:pt modelId="{4D278608-DB9B-46CD-AE33-447D19F0F561}" type="pres">
      <dgm:prSet presAssocID="{13004446-63C3-43C7-8546-A0E72DD4C4E7}" presName="rootComposite" presStyleCnt="0"/>
      <dgm:spPr/>
    </dgm:pt>
    <dgm:pt modelId="{543DC587-6FB8-44DA-89DE-80575B03FB6A}" type="pres">
      <dgm:prSet presAssocID="{13004446-63C3-43C7-8546-A0E72DD4C4E7}" presName="rootText" presStyleLbl="node3" presStyleIdx="15" presStyleCnt="24">
        <dgm:presLayoutVars>
          <dgm:chPref val="3"/>
        </dgm:presLayoutVars>
      </dgm:prSet>
      <dgm:spPr/>
    </dgm:pt>
    <dgm:pt modelId="{B4A5B289-FB04-4367-A253-B0758BAEC656}" type="pres">
      <dgm:prSet presAssocID="{13004446-63C3-43C7-8546-A0E72DD4C4E7}" presName="rootConnector" presStyleLbl="node3" presStyleIdx="15" presStyleCnt="24"/>
      <dgm:spPr/>
    </dgm:pt>
    <dgm:pt modelId="{6FC466F8-5D51-484E-96F7-59963C7604A0}" type="pres">
      <dgm:prSet presAssocID="{13004446-63C3-43C7-8546-A0E72DD4C4E7}" presName="hierChild4" presStyleCnt="0"/>
      <dgm:spPr/>
    </dgm:pt>
    <dgm:pt modelId="{32FF3C92-D979-490F-9B15-CDE16E164FA2}" type="pres">
      <dgm:prSet presAssocID="{13004446-63C3-43C7-8546-A0E72DD4C4E7}" presName="hierChild5" presStyleCnt="0"/>
      <dgm:spPr/>
    </dgm:pt>
    <dgm:pt modelId="{157EAA0A-534E-41FA-8BD0-6CA74B3F2890}" type="pres">
      <dgm:prSet presAssocID="{9A5B0913-2DD7-474A-A2BF-82B35DB77120}" presName="Name37" presStyleLbl="parChTrans1D3" presStyleIdx="16" presStyleCnt="24"/>
      <dgm:spPr/>
    </dgm:pt>
    <dgm:pt modelId="{0B5F4525-EF0B-4BCE-A15A-DFB340DA1789}" type="pres">
      <dgm:prSet presAssocID="{30BFC62C-3428-4044-AD6C-A5B5A292E27A}" presName="hierRoot2" presStyleCnt="0">
        <dgm:presLayoutVars>
          <dgm:hierBranch val="init"/>
        </dgm:presLayoutVars>
      </dgm:prSet>
      <dgm:spPr/>
    </dgm:pt>
    <dgm:pt modelId="{46C7DA85-2CA1-4E0D-8C48-323C798A88DC}" type="pres">
      <dgm:prSet presAssocID="{30BFC62C-3428-4044-AD6C-A5B5A292E27A}" presName="rootComposite" presStyleCnt="0"/>
      <dgm:spPr/>
    </dgm:pt>
    <dgm:pt modelId="{E82B9621-AD65-44D7-9BC6-877381528B95}" type="pres">
      <dgm:prSet presAssocID="{30BFC62C-3428-4044-AD6C-A5B5A292E27A}" presName="rootText" presStyleLbl="node3" presStyleIdx="16" presStyleCnt="24">
        <dgm:presLayoutVars>
          <dgm:chPref val="3"/>
        </dgm:presLayoutVars>
      </dgm:prSet>
      <dgm:spPr/>
    </dgm:pt>
    <dgm:pt modelId="{BEB81235-F991-4F47-AB96-F616C9EC4249}" type="pres">
      <dgm:prSet presAssocID="{30BFC62C-3428-4044-AD6C-A5B5A292E27A}" presName="rootConnector" presStyleLbl="node3" presStyleIdx="16" presStyleCnt="24"/>
      <dgm:spPr/>
    </dgm:pt>
    <dgm:pt modelId="{FCEE4239-F58C-4839-BD74-F94BE3E256D9}" type="pres">
      <dgm:prSet presAssocID="{30BFC62C-3428-4044-AD6C-A5B5A292E27A}" presName="hierChild4" presStyleCnt="0"/>
      <dgm:spPr/>
    </dgm:pt>
    <dgm:pt modelId="{C85A7FDA-BB2B-4853-BD39-A74F25DF0D05}" type="pres">
      <dgm:prSet presAssocID="{30BFC62C-3428-4044-AD6C-A5B5A292E27A}" presName="hierChild5" presStyleCnt="0"/>
      <dgm:spPr/>
    </dgm:pt>
    <dgm:pt modelId="{E0137071-3B91-432A-AAD1-7E80358819F8}" type="pres">
      <dgm:prSet presAssocID="{B5E33012-4A7E-430F-B3D5-54171CC3FA95}" presName="Name37" presStyleLbl="parChTrans1D3" presStyleIdx="17" presStyleCnt="24"/>
      <dgm:spPr/>
    </dgm:pt>
    <dgm:pt modelId="{B665CC25-549C-4149-BDA8-EE5BB5C5435A}" type="pres">
      <dgm:prSet presAssocID="{8E082EDD-B021-4C94-945D-B3775CBFB8B6}" presName="hierRoot2" presStyleCnt="0">
        <dgm:presLayoutVars>
          <dgm:hierBranch val="init"/>
        </dgm:presLayoutVars>
      </dgm:prSet>
      <dgm:spPr/>
    </dgm:pt>
    <dgm:pt modelId="{414FF837-32B8-4B58-B432-31AF1A402422}" type="pres">
      <dgm:prSet presAssocID="{8E082EDD-B021-4C94-945D-B3775CBFB8B6}" presName="rootComposite" presStyleCnt="0"/>
      <dgm:spPr/>
    </dgm:pt>
    <dgm:pt modelId="{88DE68D2-D383-4C45-A4AB-BF9DAE0133BF}" type="pres">
      <dgm:prSet presAssocID="{8E082EDD-B021-4C94-945D-B3775CBFB8B6}" presName="rootText" presStyleLbl="node3" presStyleIdx="17" presStyleCnt="24">
        <dgm:presLayoutVars>
          <dgm:chPref val="3"/>
        </dgm:presLayoutVars>
      </dgm:prSet>
      <dgm:spPr/>
    </dgm:pt>
    <dgm:pt modelId="{3E198C41-C63D-4FC2-9AE0-D4207754E6ED}" type="pres">
      <dgm:prSet presAssocID="{8E082EDD-B021-4C94-945D-B3775CBFB8B6}" presName="rootConnector" presStyleLbl="node3" presStyleIdx="17" presStyleCnt="24"/>
      <dgm:spPr/>
    </dgm:pt>
    <dgm:pt modelId="{73F7120D-FCB8-48BE-85F5-0B3035A2ADDB}" type="pres">
      <dgm:prSet presAssocID="{8E082EDD-B021-4C94-945D-B3775CBFB8B6}" presName="hierChild4" presStyleCnt="0"/>
      <dgm:spPr/>
    </dgm:pt>
    <dgm:pt modelId="{635C7F4A-4F6F-4FDF-8774-25B091DD31C5}" type="pres">
      <dgm:prSet presAssocID="{8E082EDD-B021-4C94-945D-B3775CBFB8B6}" presName="hierChild5" presStyleCnt="0"/>
      <dgm:spPr/>
    </dgm:pt>
    <dgm:pt modelId="{93E78C10-682E-44F7-B29B-33DB7D3DA1B7}" type="pres">
      <dgm:prSet presAssocID="{5D187268-5E28-4B07-9FE0-054333C360A4}" presName="Name37" presStyleLbl="parChTrans1D3" presStyleIdx="18" presStyleCnt="24"/>
      <dgm:spPr/>
    </dgm:pt>
    <dgm:pt modelId="{21903B14-6FBA-4BC4-9429-BF0A908C636B}" type="pres">
      <dgm:prSet presAssocID="{C726AB05-9393-4856-8BCD-E84436DB96F2}" presName="hierRoot2" presStyleCnt="0">
        <dgm:presLayoutVars>
          <dgm:hierBranch val="init"/>
        </dgm:presLayoutVars>
      </dgm:prSet>
      <dgm:spPr/>
    </dgm:pt>
    <dgm:pt modelId="{103534C8-AE6B-47EC-9A28-2786C194270E}" type="pres">
      <dgm:prSet presAssocID="{C726AB05-9393-4856-8BCD-E84436DB96F2}" presName="rootComposite" presStyleCnt="0"/>
      <dgm:spPr/>
    </dgm:pt>
    <dgm:pt modelId="{AB8E44F8-5B82-45A3-A2AC-625663598544}" type="pres">
      <dgm:prSet presAssocID="{C726AB05-9393-4856-8BCD-E84436DB96F2}" presName="rootText" presStyleLbl="node3" presStyleIdx="18" presStyleCnt="24">
        <dgm:presLayoutVars>
          <dgm:chPref val="3"/>
        </dgm:presLayoutVars>
      </dgm:prSet>
      <dgm:spPr/>
    </dgm:pt>
    <dgm:pt modelId="{9BAB3C57-9143-4696-802F-1D9AA5220902}" type="pres">
      <dgm:prSet presAssocID="{C726AB05-9393-4856-8BCD-E84436DB96F2}" presName="rootConnector" presStyleLbl="node3" presStyleIdx="18" presStyleCnt="24"/>
      <dgm:spPr/>
    </dgm:pt>
    <dgm:pt modelId="{7CCEA83B-2A67-40FD-93BC-D18E7784ABEC}" type="pres">
      <dgm:prSet presAssocID="{C726AB05-9393-4856-8BCD-E84436DB96F2}" presName="hierChild4" presStyleCnt="0"/>
      <dgm:spPr/>
    </dgm:pt>
    <dgm:pt modelId="{F6CF1C51-022F-4410-8945-82E78D54E058}" type="pres">
      <dgm:prSet presAssocID="{C726AB05-9393-4856-8BCD-E84436DB96F2}" presName="hierChild5" presStyleCnt="0"/>
      <dgm:spPr/>
    </dgm:pt>
    <dgm:pt modelId="{F23F23D9-9B46-448A-9291-C259B665A421}" type="pres">
      <dgm:prSet presAssocID="{D0950CAB-BE0D-46A2-B064-D24ED3DCCCB8}" presName="hierChild5" presStyleCnt="0"/>
      <dgm:spPr/>
    </dgm:pt>
    <dgm:pt modelId="{12C63A95-07B1-4169-B07E-D174306DB2D2}" type="pres">
      <dgm:prSet presAssocID="{EFD96D2E-D8DD-43C9-AE02-056674437ACE}" presName="Name37" presStyleLbl="parChTrans1D2" presStyleIdx="5" presStyleCnt="7"/>
      <dgm:spPr/>
    </dgm:pt>
    <dgm:pt modelId="{9697A9A4-3369-4B0C-89D2-A1F974F1B19B}" type="pres">
      <dgm:prSet presAssocID="{B6E85D69-BE35-4B02-845F-CF94748B17CE}" presName="hierRoot2" presStyleCnt="0">
        <dgm:presLayoutVars>
          <dgm:hierBranch val="init"/>
        </dgm:presLayoutVars>
      </dgm:prSet>
      <dgm:spPr/>
    </dgm:pt>
    <dgm:pt modelId="{09124AFB-135E-4AA4-8841-162BDF3026F0}" type="pres">
      <dgm:prSet presAssocID="{B6E85D69-BE35-4B02-845F-CF94748B17CE}" presName="rootComposite" presStyleCnt="0"/>
      <dgm:spPr/>
    </dgm:pt>
    <dgm:pt modelId="{187CC4E9-35B5-44A6-B619-DB012FBAAF9A}" type="pres">
      <dgm:prSet presAssocID="{B6E85D69-BE35-4B02-845F-CF94748B17CE}" presName="rootText" presStyleLbl="node2" presStyleIdx="5" presStyleCnt="7">
        <dgm:presLayoutVars>
          <dgm:chPref val="3"/>
        </dgm:presLayoutVars>
      </dgm:prSet>
      <dgm:spPr/>
    </dgm:pt>
    <dgm:pt modelId="{B1547F08-E5F7-4E80-AE74-6A940F44573A}" type="pres">
      <dgm:prSet presAssocID="{B6E85D69-BE35-4B02-845F-CF94748B17CE}" presName="rootConnector" presStyleLbl="node2" presStyleIdx="5" presStyleCnt="7"/>
      <dgm:spPr/>
    </dgm:pt>
    <dgm:pt modelId="{E9BDD7BD-B5FA-4571-9436-E2F5FB78A7CC}" type="pres">
      <dgm:prSet presAssocID="{B6E85D69-BE35-4B02-845F-CF94748B17CE}" presName="hierChild4" presStyleCnt="0"/>
      <dgm:spPr/>
    </dgm:pt>
    <dgm:pt modelId="{94A556E3-C657-4361-B9AD-AB3E40115D4A}" type="pres">
      <dgm:prSet presAssocID="{944DFF11-E7F1-48A6-88BC-1F5C31C8A1C9}" presName="Name37" presStyleLbl="parChTrans1D3" presStyleIdx="19" presStyleCnt="24"/>
      <dgm:spPr/>
    </dgm:pt>
    <dgm:pt modelId="{9511D4F2-2017-45A7-8036-D3D569294875}" type="pres">
      <dgm:prSet presAssocID="{3E0510C9-50CB-4516-A882-B3B3D2A4CA78}" presName="hierRoot2" presStyleCnt="0">
        <dgm:presLayoutVars>
          <dgm:hierBranch val="init"/>
        </dgm:presLayoutVars>
      </dgm:prSet>
      <dgm:spPr/>
    </dgm:pt>
    <dgm:pt modelId="{B1D6B2DC-E823-44B1-8808-EA601C426E80}" type="pres">
      <dgm:prSet presAssocID="{3E0510C9-50CB-4516-A882-B3B3D2A4CA78}" presName="rootComposite" presStyleCnt="0"/>
      <dgm:spPr/>
    </dgm:pt>
    <dgm:pt modelId="{65E83753-ED88-4104-8775-06E5268069F0}" type="pres">
      <dgm:prSet presAssocID="{3E0510C9-50CB-4516-A882-B3B3D2A4CA78}" presName="rootText" presStyleLbl="node3" presStyleIdx="19" presStyleCnt="24">
        <dgm:presLayoutVars>
          <dgm:chPref val="3"/>
        </dgm:presLayoutVars>
      </dgm:prSet>
      <dgm:spPr/>
    </dgm:pt>
    <dgm:pt modelId="{E13721D6-8116-400C-8439-F6A6036754CA}" type="pres">
      <dgm:prSet presAssocID="{3E0510C9-50CB-4516-A882-B3B3D2A4CA78}" presName="rootConnector" presStyleLbl="node3" presStyleIdx="19" presStyleCnt="24"/>
      <dgm:spPr/>
    </dgm:pt>
    <dgm:pt modelId="{831A219F-10ED-4856-9B89-4DA7DE9EE21F}" type="pres">
      <dgm:prSet presAssocID="{3E0510C9-50CB-4516-A882-B3B3D2A4CA78}" presName="hierChild4" presStyleCnt="0"/>
      <dgm:spPr/>
    </dgm:pt>
    <dgm:pt modelId="{72E40001-4CE7-4DA5-AB93-27CF72A8BE12}" type="pres">
      <dgm:prSet presAssocID="{3E0510C9-50CB-4516-A882-B3B3D2A4CA78}" presName="hierChild5" presStyleCnt="0"/>
      <dgm:spPr/>
    </dgm:pt>
    <dgm:pt modelId="{13278C13-BB7C-4DA1-9A88-56880C2DE63D}" type="pres">
      <dgm:prSet presAssocID="{7ADD0311-9D5D-4D8F-AA9B-07F4F35B0C29}" presName="Name37" presStyleLbl="parChTrans1D3" presStyleIdx="20" presStyleCnt="24"/>
      <dgm:spPr/>
    </dgm:pt>
    <dgm:pt modelId="{3F490D4F-E923-4446-BD0E-8FDC566C7F9E}" type="pres">
      <dgm:prSet presAssocID="{2E559B4F-02CE-4C8A-BAF4-F6DC746D4FD5}" presName="hierRoot2" presStyleCnt="0">
        <dgm:presLayoutVars>
          <dgm:hierBranch val="init"/>
        </dgm:presLayoutVars>
      </dgm:prSet>
      <dgm:spPr/>
    </dgm:pt>
    <dgm:pt modelId="{6832C9A2-DFFC-4F6B-B512-894DE3148B9C}" type="pres">
      <dgm:prSet presAssocID="{2E559B4F-02CE-4C8A-BAF4-F6DC746D4FD5}" presName="rootComposite" presStyleCnt="0"/>
      <dgm:spPr/>
    </dgm:pt>
    <dgm:pt modelId="{DEEA276F-5B87-4AF4-882E-891373CA2CB6}" type="pres">
      <dgm:prSet presAssocID="{2E559B4F-02CE-4C8A-BAF4-F6DC746D4FD5}" presName="rootText" presStyleLbl="node3" presStyleIdx="20" presStyleCnt="24">
        <dgm:presLayoutVars>
          <dgm:chPref val="3"/>
        </dgm:presLayoutVars>
      </dgm:prSet>
      <dgm:spPr/>
    </dgm:pt>
    <dgm:pt modelId="{818C7113-CED5-4349-9B4F-20405A2AF7D6}" type="pres">
      <dgm:prSet presAssocID="{2E559B4F-02CE-4C8A-BAF4-F6DC746D4FD5}" presName="rootConnector" presStyleLbl="node3" presStyleIdx="20" presStyleCnt="24"/>
      <dgm:spPr/>
    </dgm:pt>
    <dgm:pt modelId="{69D8495A-5C33-4EE6-9AE3-694D9773CAA9}" type="pres">
      <dgm:prSet presAssocID="{2E559B4F-02CE-4C8A-BAF4-F6DC746D4FD5}" presName="hierChild4" presStyleCnt="0"/>
      <dgm:spPr/>
    </dgm:pt>
    <dgm:pt modelId="{C6BB3C0A-E0EF-4CBC-9162-875F34362E57}" type="pres">
      <dgm:prSet presAssocID="{2E559B4F-02CE-4C8A-BAF4-F6DC746D4FD5}" presName="hierChild5" presStyleCnt="0"/>
      <dgm:spPr/>
    </dgm:pt>
    <dgm:pt modelId="{6CB1F234-927E-4875-9B91-ED489CB70D94}" type="pres">
      <dgm:prSet presAssocID="{B6E85D69-BE35-4B02-845F-CF94748B17CE}" presName="hierChild5" presStyleCnt="0"/>
      <dgm:spPr/>
    </dgm:pt>
    <dgm:pt modelId="{FD168B5B-110B-4631-BD31-3D1FBDC212BA}" type="pres">
      <dgm:prSet presAssocID="{B5F8211A-09BD-4981-97F3-FBB23A50692C}" presName="Name37" presStyleLbl="parChTrans1D2" presStyleIdx="6" presStyleCnt="7"/>
      <dgm:spPr/>
    </dgm:pt>
    <dgm:pt modelId="{E3AC7D14-8610-43EF-B03C-592E905811F9}" type="pres">
      <dgm:prSet presAssocID="{5A314E7B-474F-4E7A-9A93-260A46969949}" presName="hierRoot2" presStyleCnt="0">
        <dgm:presLayoutVars>
          <dgm:hierBranch val="init"/>
        </dgm:presLayoutVars>
      </dgm:prSet>
      <dgm:spPr/>
    </dgm:pt>
    <dgm:pt modelId="{6D7DD2E7-ED7A-477A-B5A1-DF4AE8AF317D}" type="pres">
      <dgm:prSet presAssocID="{5A314E7B-474F-4E7A-9A93-260A46969949}" presName="rootComposite" presStyleCnt="0"/>
      <dgm:spPr/>
    </dgm:pt>
    <dgm:pt modelId="{380D308D-F120-4E38-8634-3C6D8254BC7F}" type="pres">
      <dgm:prSet presAssocID="{5A314E7B-474F-4E7A-9A93-260A46969949}" presName="rootText" presStyleLbl="node2" presStyleIdx="6" presStyleCnt="7">
        <dgm:presLayoutVars>
          <dgm:chPref val="3"/>
        </dgm:presLayoutVars>
      </dgm:prSet>
      <dgm:spPr/>
    </dgm:pt>
    <dgm:pt modelId="{8B8DD91F-9E18-4F6C-AF76-D73AE211C248}" type="pres">
      <dgm:prSet presAssocID="{5A314E7B-474F-4E7A-9A93-260A46969949}" presName="rootConnector" presStyleLbl="node2" presStyleIdx="6" presStyleCnt="7"/>
      <dgm:spPr/>
    </dgm:pt>
    <dgm:pt modelId="{ABFB2452-6F30-4697-90A1-21F249F36739}" type="pres">
      <dgm:prSet presAssocID="{5A314E7B-474F-4E7A-9A93-260A46969949}" presName="hierChild4" presStyleCnt="0"/>
      <dgm:spPr/>
    </dgm:pt>
    <dgm:pt modelId="{6A7FFC04-DE0C-408B-8CB0-397100127F2F}" type="pres">
      <dgm:prSet presAssocID="{4152202B-DA47-411D-A626-01829192DFD8}" presName="Name37" presStyleLbl="parChTrans1D3" presStyleIdx="21" presStyleCnt="24"/>
      <dgm:spPr/>
    </dgm:pt>
    <dgm:pt modelId="{5B892D83-2E73-4784-8499-929E62DAEF2D}" type="pres">
      <dgm:prSet presAssocID="{167B2A51-C8F1-44EB-A1B0-D765AD0E489E}" presName="hierRoot2" presStyleCnt="0">
        <dgm:presLayoutVars>
          <dgm:hierBranch val="init"/>
        </dgm:presLayoutVars>
      </dgm:prSet>
      <dgm:spPr/>
    </dgm:pt>
    <dgm:pt modelId="{EB785A56-B9B9-40D6-8A8F-19551837F27F}" type="pres">
      <dgm:prSet presAssocID="{167B2A51-C8F1-44EB-A1B0-D765AD0E489E}" presName="rootComposite" presStyleCnt="0"/>
      <dgm:spPr/>
    </dgm:pt>
    <dgm:pt modelId="{42372DE0-382C-461D-84E3-60D040B41991}" type="pres">
      <dgm:prSet presAssocID="{167B2A51-C8F1-44EB-A1B0-D765AD0E489E}" presName="rootText" presStyleLbl="node3" presStyleIdx="21" presStyleCnt="24">
        <dgm:presLayoutVars>
          <dgm:chPref val="3"/>
        </dgm:presLayoutVars>
      </dgm:prSet>
      <dgm:spPr/>
    </dgm:pt>
    <dgm:pt modelId="{8EC3D62E-61B2-4D24-98ED-9A9631F38648}" type="pres">
      <dgm:prSet presAssocID="{167B2A51-C8F1-44EB-A1B0-D765AD0E489E}" presName="rootConnector" presStyleLbl="node3" presStyleIdx="21" presStyleCnt="24"/>
      <dgm:spPr/>
    </dgm:pt>
    <dgm:pt modelId="{7F260E6A-8983-4640-A0BF-CDEE42190ACC}" type="pres">
      <dgm:prSet presAssocID="{167B2A51-C8F1-44EB-A1B0-D765AD0E489E}" presName="hierChild4" presStyleCnt="0"/>
      <dgm:spPr/>
    </dgm:pt>
    <dgm:pt modelId="{B9442137-9A76-40CC-BA3E-429E0D4842D4}" type="pres">
      <dgm:prSet presAssocID="{167B2A51-C8F1-44EB-A1B0-D765AD0E489E}" presName="hierChild5" presStyleCnt="0"/>
      <dgm:spPr/>
    </dgm:pt>
    <dgm:pt modelId="{FFD257F5-4C57-49AA-A4EF-50305559E62C}" type="pres">
      <dgm:prSet presAssocID="{C897D6BA-0AF9-45CD-BD6C-D1BC3D99DF29}" presName="Name37" presStyleLbl="parChTrans1D3" presStyleIdx="22" presStyleCnt="24"/>
      <dgm:spPr/>
    </dgm:pt>
    <dgm:pt modelId="{E96E9F18-F954-4985-A857-E06567C21577}" type="pres">
      <dgm:prSet presAssocID="{8A1AC929-EE2C-4E68-BED5-992E8E625EAD}" presName="hierRoot2" presStyleCnt="0">
        <dgm:presLayoutVars>
          <dgm:hierBranch val="init"/>
        </dgm:presLayoutVars>
      </dgm:prSet>
      <dgm:spPr/>
    </dgm:pt>
    <dgm:pt modelId="{3BE2E94C-7EA2-496F-9671-7162A5948FAD}" type="pres">
      <dgm:prSet presAssocID="{8A1AC929-EE2C-4E68-BED5-992E8E625EAD}" presName="rootComposite" presStyleCnt="0"/>
      <dgm:spPr/>
    </dgm:pt>
    <dgm:pt modelId="{04AB4715-821B-4626-9F23-121747D9C52D}" type="pres">
      <dgm:prSet presAssocID="{8A1AC929-EE2C-4E68-BED5-992E8E625EAD}" presName="rootText" presStyleLbl="node3" presStyleIdx="22" presStyleCnt="24">
        <dgm:presLayoutVars>
          <dgm:chPref val="3"/>
        </dgm:presLayoutVars>
      </dgm:prSet>
      <dgm:spPr/>
    </dgm:pt>
    <dgm:pt modelId="{57E42616-1426-4EB9-8565-7D48A508C491}" type="pres">
      <dgm:prSet presAssocID="{8A1AC929-EE2C-4E68-BED5-992E8E625EAD}" presName="rootConnector" presStyleLbl="node3" presStyleIdx="22" presStyleCnt="24"/>
      <dgm:spPr/>
    </dgm:pt>
    <dgm:pt modelId="{5B01DAA4-9569-4DED-A44A-F9C94B87FBD0}" type="pres">
      <dgm:prSet presAssocID="{8A1AC929-EE2C-4E68-BED5-992E8E625EAD}" presName="hierChild4" presStyleCnt="0"/>
      <dgm:spPr/>
    </dgm:pt>
    <dgm:pt modelId="{CE399882-26F9-4870-80CC-F5B5B7E88291}" type="pres">
      <dgm:prSet presAssocID="{8A1AC929-EE2C-4E68-BED5-992E8E625EAD}" presName="hierChild5" presStyleCnt="0"/>
      <dgm:spPr/>
    </dgm:pt>
    <dgm:pt modelId="{98DC70FD-13D0-4C21-B16D-46BA8831CDF5}" type="pres">
      <dgm:prSet presAssocID="{91199F51-30D2-4095-A189-A50F5EA35E75}" presName="Name37" presStyleLbl="parChTrans1D3" presStyleIdx="23" presStyleCnt="24"/>
      <dgm:spPr/>
    </dgm:pt>
    <dgm:pt modelId="{3F2D83BE-33E1-48E3-A883-1C1DAFFE34D3}" type="pres">
      <dgm:prSet presAssocID="{08EF6E2C-470A-4509-BF43-DA6D326E5821}" presName="hierRoot2" presStyleCnt="0">
        <dgm:presLayoutVars>
          <dgm:hierBranch val="init"/>
        </dgm:presLayoutVars>
      </dgm:prSet>
      <dgm:spPr/>
    </dgm:pt>
    <dgm:pt modelId="{AA34BE2C-1904-4E28-AA60-7C86B6C15C87}" type="pres">
      <dgm:prSet presAssocID="{08EF6E2C-470A-4509-BF43-DA6D326E5821}" presName="rootComposite" presStyleCnt="0"/>
      <dgm:spPr/>
    </dgm:pt>
    <dgm:pt modelId="{5D7C7E26-17F2-46C1-B028-3A842B2A5D1C}" type="pres">
      <dgm:prSet presAssocID="{08EF6E2C-470A-4509-BF43-DA6D326E5821}" presName="rootText" presStyleLbl="node3" presStyleIdx="23" presStyleCnt="24">
        <dgm:presLayoutVars>
          <dgm:chPref val="3"/>
        </dgm:presLayoutVars>
      </dgm:prSet>
      <dgm:spPr/>
    </dgm:pt>
    <dgm:pt modelId="{4099A840-2D43-41BA-8BC6-FFC8B49502A6}" type="pres">
      <dgm:prSet presAssocID="{08EF6E2C-470A-4509-BF43-DA6D326E5821}" presName="rootConnector" presStyleLbl="node3" presStyleIdx="23" presStyleCnt="24"/>
      <dgm:spPr/>
    </dgm:pt>
    <dgm:pt modelId="{0C5C79FC-4680-4016-8B70-2526E8F3D397}" type="pres">
      <dgm:prSet presAssocID="{08EF6E2C-470A-4509-BF43-DA6D326E5821}" presName="hierChild4" presStyleCnt="0"/>
      <dgm:spPr/>
    </dgm:pt>
    <dgm:pt modelId="{99CFE45F-3845-41DC-B0EF-2FB2F31CB24D}" type="pres">
      <dgm:prSet presAssocID="{08EF6E2C-470A-4509-BF43-DA6D326E5821}" presName="hierChild5" presStyleCnt="0"/>
      <dgm:spPr/>
    </dgm:pt>
    <dgm:pt modelId="{893C3D13-AFA8-4AEB-A3C1-318BAB86BAA1}" type="pres">
      <dgm:prSet presAssocID="{5A314E7B-474F-4E7A-9A93-260A46969949}" presName="hierChild5" presStyleCnt="0"/>
      <dgm:spPr/>
    </dgm:pt>
    <dgm:pt modelId="{EA5EB95D-9523-4567-8C22-83FE3491C551}" type="pres">
      <dgm:prSet presAssocID="{903A6B3C-8493-4C6C-9C37-02A52A0B975E}" presName="hierChild3" presStyleCnt="0"/>
      <dgm:spPr/>
    </dgm:pt>
  </dgm:ptLst>
  <dgm:cxnLst>
    <dgm:cxn modelId="{C52CFC73-B884-4835-9E85-79901D32F856}" type="presOf" srcId="{362EF52E-8718-4E30-90FC-3F58CB2BC296}" destId="{1BF70D20-E419-41AE-B255-A0D7DD8D578E}" srcOrd="0" destOrd="0" presId="urn:microsoft.com/office/officeart/2005/8/layout/orgChart1"/>
    <dgm:cxn modelId="{ECAC5C3A-159A-4D62-848B-75A31657A127}" type="presOf" srcId="{85DD6758-C5C9-4828-800B-9F3DD966DCA5}" destId="{874B4C91-5193-4BE5-AB56-9C3CE2B8FD14}" srcOrd="0" destOrd="0" presId="urn:microsoft.com/office/officeart/2005/8/layout/orgChart1"/>
    <dgm:cxn modelId="{7F36F0E8-C961-4B7A-BEC2-913E50C654A7}" type="presOf" srcId="{C726AB05-9393-4856-8BCD-E84436DB96F2}" destId="{AB8E44F8-5B82-45A3-A2AC-625663598544}" srcOrd="0" destOrd="0" presId="urn:microsoft.com/office/officeart/2005/8/layout/orgChart1"/>
    <dgm:cxn modelId="{155B9195-A1E4-4277-959A-528D5CA181FC}" srcId="{876C0A9C-DE15-411B-A57F-BF7D5FF2FE26}" destId="{0FCFA0B5-EA6F-45E6-9685-744499CBB9A9}" srcOrd="2" destOrd="0" parTransId="{96A778BF-3F64-49A2-803C-614F64921D1D}" sibTransId="{CD381BCF-A61A-404B-9D0C-966670F6186A}"/>
    <dgm:cxn modelId="{F225487D-C5D5-4893-94DB-8DA534EF9D66}" type="presOf" srcId="{AA5E9D2F-002A-4AC8-B960-7DBF80DB97F4}" destId="{078F46AD-3B2D-4633-B096-A726C274C285}" srcOrd="0" destOrd="0" presId="urn:microsoft.com/office/officeart/2005/8/layout/orgChart1"/>
    <dgm:cxn modelId="{A08248AB-4187-4B07-B447-54B540874866}" type="presOf" srcId="{87DCCE4A-F4DE-43C8-A971-51B88791A083}" destId="{698D1669-45CE-4831-B8C8-0EA0BB55C46A}" srcOrd="0" destOrd="0" presId="urn:microsoft.com/office/officeart/2005/8/layout/orgChart1"/>
    <dgm:cxn modelId="{97819899-8041-4C4C-9AEB-2C1F4C6C6E12}" type="presOf" srcId="{A57FB1F1-F47C-42D5-8609-EDCFC0B56BFA}" destId="{223A679C-1D4F-43BE-B65C-15BD5DDBEDCB}" srcOrd="0" destOrd="0" presId="urn:microsoft.com/office/officeart/2005/8/layout/orgChart1"/>
    <dgm:cxn modelId="{8D02CB9A-D352-4EB0-A627-7E26612A877D}" srcId="{903A6B3C-8493-4C6C-9C37-02A52A0B975E}" destId="{D0950CAB-BE0D-46A2-B064-D24ED3DCCCB8}" srcOrd="4" destOrd="0" parTransId="{E6CF6C1F-EDC6-4BC4-ABE4-4DDDF0A3E701}" sibTransId="{82C8D677-3EBA-40A8-8F5C-74B5C88648DA}"/>
    <dgm:cxn modelId="{E003CC49-02E8-46A3-AE83-FC06DE7D7951}" type="presOf" srcId="{C13942A2-793E-4D71-94F2-4400A87F86D4}" destId="{B8A562CA-37C7-4E9A-A5C1-7AA497782F67}" srcOrd="0" destOrd="0" presId="urn:microsoft.com/office/officeart/2005/8/layout/orgChart1"/>
    <dgm:cxn modelId="{08F4D519-F33C-4BA7-98DB-0AB13A86B5B5}" type="presOf" srcId="{82B2F14D-F2F2-4517-B753-7FF6925AFA40}" destId="{736B7BF7-DAFA-42AE-997C-7181EE51F852}" srcOrd="1" destOrd="0" presId="urn:microsoft.com/office/officeart/2005/8/layout/orgChart1"/>
    <dgm:cxn modelId="{FEB7C1CF-6D2B-4072-8EEB-3698750CD10D}" type="presOf" srcId="{4180A0B9-0466-4FD2-A05B-22AAD5D68A46}" destId="{EDE58253-5E6A-4A15-8EC6-399160B5711E}" srcOrd="0" destOrd="0" presId="urn:microsoft.com/office/officeart/2005/8/layout/orgChart1"/>
    <dgm:cxn modelId="{159F13FC-B2C3-4550-81D5-1871F8477419}" srcId="{903A6B3C-8493-4C6C-9C37-02A52A0B975E}" destId="{2414A38C-268C-4F85-A80A-6CF3656C1C5C}" srcOrd="3" destOrd="0" parTransId="{5A0043DF-E058-40AB-A049-9F0970E48F66}" sibTransId="{01FAF7BA-A7D7-4BDF-BCEF-068578B75943}"/>
    <dgm:cxn modelId="{AB6211AC-B277-4093-87D9-C0290F6CFF7A}" type="presOf" srcId="{D41B9C99-A40F-4368-9683-BB8991B7FED4}" destId="{7D0715D2-FD7A-4983-A2A5-7379511894B4}" srcOrd="0" destOrd="0" presId="urn:microsoft.com/office/officeart/2005/8/layout/orgChart1"/>
    <dgm:cxn modelId="{257C1B1B-418A-4536-B1F4-84A342FDD4D2}" type="presOf" srcId="{E199CF06-B847-47FB-BE4B-FD7E426FC1CC}" destId="{28CD212C-B9B7-469D-BFE5-E421A9E99FBD}" srcOrd="0" destOrd="0" presId="urn:microsoft.com/office/officeart/2005/8/layout/orgChart1"/>
    <dgm:cxn modelId="{A7EEC2F1-F79F-4CA5-9C74-8ACD77EE14FB}" type="presOf" srcId="{847C2F3B-D479-4905-82E9-026ED532F16F}" destId="{4465F3C7-3E2F-4F91-8B4E-6FCC0A0E3B40}" srcOrd="0" destOrd="0" presId="urn:microsoft.com/office/officeart/2005/8/layout/orgChart1"/>
    <dgm:cxn modelId="{3E2CEDD4-186F-44B3-9B20-A052E3D0796C}" type="presOf" srcId="{B5E33012-4A7E-430F-B3D5-54171CC3FA95}" destId="{E0137071-3B91-432A-AAD1-7E80358819F8}" srcOrd="0" destOrd="0" presId="urn:microsoft.com/office/officeart/2005/8/layout/orgChart1"/>
    <dgm:cxn modelId="{7607C7ED-D915-4019-A587-06DF17144602}" type="presOf" srcId="{5852E706-AEE7-4460-A911-8EEB5562534A}" destId="{AA4FAB99-A6CC-4EEA-A8CE-85216136FDEB}" srcOrd="0" destOrd="0" presId="urn:microsoft.com/office/officeart/2005/8/layout/orgChart1"/>
    <dgm:cxn modelId="{AFEED7DB-85C1-48E6-95DB-472AE2650323}" srcId="{2414A38C-268C-4F85-A80A-6CF3656C1C5C}" destId="{A74603F8-E52B-4AD7-862F-854B32E2866D}" srcOrd="0" destOrd="0" parTransId="{4ADBD570-9C0E-4709-A5B8-FC8A9E16C89F}" sibTransId="{9EC6E74F-02EA-4F71-BC34-FD47A60D95F5}"/>
    <dgm:cxn modelId="{E93C4207-E073-4504-A796-4E1837B398AC}" type="presOf" srcId="{47069722-CE88-485D-968A-FF94F607931F}" destId="{14944157-B8B8-43C2-AC34-5A11CE2D953C}" srcOrd="0" destOrd="0" presId="urn:microsoft.com/office/officeart/2005/8/layout/orgChart1"/>
    <dgm:cxn modelId="{1B903D14-B28D-4141-BB0E-1F7B1BBCE433}" type="presOf" srcId="{7A532281-45C8-4C0D-983B-02FBEE132608}" destId="{51847DE9-1092-41F9-BF33-5CD8656DB8D6}" srcOrd="1" destOrd="0" presId="urn:microsoft.com/office/officeart/2005/8/layout/orgChart1"/>
    <dgm:cxn modelId="{A8718E1F-0D03-4B72-9CB5-40D55C70F33D}" srcId="{5A314E7B-474F-4E7A-9A93-260A46969949}" destId="{8A1AC929-EE2C-4E68-BED5-992E8E625EAD}" srcOrd="1" destOrd="0" parTransId="{C897D6BA-0AF9-45CD-BD6C-D1BC3D99DF29}" sibTransId="{DA2257AB-8378-4667-952B-7782C644BD7D}"/>
    <dgm:cxn modelId="{A83F3D83-02F2-4B04-8E30-E15953744990}" type="presOf" srcId="{F6FAAE03-39C6-4D1C-9C6B-2E789CC43948}" destId="{F2327779-151C-41F1-B06E-68DBC6A08B75}" srcOrd="1" destOrd="0" presId="urn:microsoft.com/office/officeart/2005/8/layout/orgChart1"/>
    <dgm:cxn modelId="{023D5645-C4D7-4AFB-B441-8450667119FC}" type="presOf" srcId="{EC360C0B-8463-489A-A1DE-F73F5B396F22}" destId="{A1AB5182-3876-46BE-8F52-81E5FD4A90CA}" srcOrd="1" destOrd="0" presId="urn:microsoft.com/office/officeart/2005/8/layout/orgChart1"/>
    <dgm:cxn modelId="{1D8C6946-5EF1-4BD3-B946-004C45CC7206}" type="presOf" srcId="{AF97C274-427E-4A77-BAF9-582F6635C5A4}" destId="{F073C664-6924-4558-97D0-E9F59B752B28}" srcOrd="0" destOrd="0" presId="urn:microsoft.com/office/officeart/2005/8/layout/orgChart1"/>
    <dgm:cxn modelId="{A8926793-DC39-477D-9B4D-6674FD0E736F}" type="presOf" srcId="{F944A7D7-E61B-41BF-A57A-1A5C7192734A}" destId="{CEFD2E1B-0F8E-467D-AB1D-A400A092B5D8}" srcOrd="0" destOrd="0" presId="urn:microsoft.com/office/officeart/2005/8/layout/orgChart1"/>
    <dgm:cxn modelId="{36DCF575-E76A-4FB3-829B-7865C563913B}" type="presOf" srcId="{2414A38C-268C-4F85-A80A-6CF3656C1C5C}" destId="{23811EB7-C2C3-4ED8-9361-7148DD26A67D}" srcOrd="0" destOrd="0" presId="urn:microsoft.com/office/officeart/2005/8/layout/orgChart1"/>
    <dgm:cxn modelId="{4E854C07-840A-41DD-8E17-4F41E79F948C}" type="presOf" srcId="{9F28724E-7170-432D-9C81-1EA2FF0F73D9}" destId="{0DA9D7D4-0903-408C-91D5-582CC0483DE0}" srcOrd="0" destOrd="0" presId="urn:microsoft.com/office/officeart/2005/8/layout/orgChart1"/>
    <dgm:cxn modelId="{99B94394-5C1D-4183-8B31-FE968FE89F3C}" type="presOf" srcId="{781F9A90-C53F-4B8D-9871-8D738A40B043}" destId="{5E1F2F2E-5CB8-4DA0-9551-A74A084B8932}" srcOrd="0" destOrd="0" presId="urn:microsoft.com/office/officeart/2005/8/layout/orgChart1"/>
    <dgm:cxn modelId="{A6C6B1CF-F9D6-44D7-A903-290091E2CF8F}" srcId="{A580408E-25A1-4F6E-971A-9147BA4F5E10}" destId="{B43D8163-A576-465B-B91B-2E41E85FAF49}" srcOrd="0" destOrd="0" parTransId="{BF69E09D-1F00-4373-8A19-47280DD3CDF8}" sibTransId="{4699A260-3E7B-4B3F-91FD-14975D7EE2D5}"/>
    <dgm:cxn modelId="{089B7D92-37DC-4EDC-8952-50278DECDB85}" srcId="{903A6B3C-8493-4C6C-9C37-02A52A0B975E}" destId="{A580408E-25A1-4F6E-971A-9147BA4F5E10}" srcOrd="0" destOrd="0" parTransId="{D3B90042-FA9E-4A1F-AF46-AA8CD1CAB9BE}" sibTransId="{4F2F918A-1326-414D-B4E5-353E71781C66}"/>
    <dgm:cxn modelId="{3599493C-03F9-4ADB-A01D-EBEC9EADB553}" type="presOf" srcId="{F1E1E7E0-A01E-4A9C-AD5B-D0DB22135555}" destId="{B8090D4C-076F-496C-A627-F9A9F708868C}" srcOrd="0" destOrd="0" presId="urn:microsoft.com/office/officeart/2005/8/layout/orgChart1"/>
    <dgm:cxn modelId="{433C6980-FE50-41C5-B740-323007EEBB43}" type="presOf" srcId="{E9EA1683-FB0D-4D7E-ACA8-4AE17225BE60}" destId="{4CB23408-4E1C-4DFE-BF9E-2163EACCD3DC}" srcOrd="0" destOrd="0" presId="urn:microsoft.com/office/officeart/2005/8/layout/orgChart1"/>
    <dgm:cxn modelId="{20C341A6-9CD3-44FA-BA55-8497EE1C1F58}" type="presOf" srcId="{77A30E82-7DC8-4DF1-8455-C8B507EB8A0B}" destId="{71E13B80-0311-4BE3-B9D8-DE5B541EDF57}" srcOrd="1" destOrd="0" presId="urn:microsoft.com/office/officeart/2005/8/layout/orgChart1"/>
    <dgm:cxn modelId="{F3E014FB-391F-43A3-B267-B8F749473650}" type="presOf" srcId="{08EF6E2C-470A-4509-BF43-DA6D326E5821}" destId="{5D7C7E26-17F2-46C1-B028-3A842B2A5D1C}" srcOrd="0" destOrd="0" presId="urn:microsoft.com/office/officeart/2005/8/layout/orgChart1"/>
    <dgm:cxn modelId="{55FB53CC-EDB1-4B04-961B-5E0C44A1E405}" type="presOf" srcId="{F6FAAE03-39C6-4D1C-9C6B-2E789CC43948}" destId="{04447D49-8F9F-4BD4-AB8A-4D2BB43FEA2B}" srcOrd="0" destOrd="0" presId="urn:microsoft.com/office/officeart/2005/8/layout/orgChart1"/>
    <dgm:cxn modelId="{36BBAB0A-B735-4504-A1DD-03A261E482F5}" type="presOf" srcId="{AF97C274-427E-4A77-BAF9-582F6635C5A4}" destId="{46754C31-D180-4B3C-847A-555AB3245442}" srcOrd="1" destOrd="0" presId="urn:microsoft.com/office/officeart/2005/8/layout/orgChart1"/>
    <dgm:cxn modelId="{1FEB0352-F54B-475F-B01F-E94CEDE253E6}" type="presOf" srcId="{B6E85D69-BE35-4B02-845F-CF94748B17CE}" destId="{187CC4E9-35B5-44A6-B619-DB012FBAAF9A}" srcOrd="0" destOrd="0" presId="urn:microsoft.com/office/officeart/2005/8/layout/orgChart1"/>
    <dgm:cxn modelId="{6D9B5CA7-CB29-4F45-A033-7E03320AFE55}" type="presOf" srcId="{FE93A08A-4510-4B3A-8ECC-726F8A89EDE5}" destId="{C3E12063-10DC-4BFC-A439-1254D4A475FC}" srcOrd="0" destOrd="0" presId="urn:microsoft.com/office/officeart/2005/8/layout/orgChart1"/>
    <dgm:cxn modelId="{FF12370C-3FB5-4DA8-AB1F-061917B77FA3}" srcId="{847C2F3B-D479-4905-82E9-026ED532F16F}" destId="{876C0A9C-DE15-411B-A57F-BF7D5FF2FE26}" srcOrd="0" destOrd="0" parTransId="{FE93A08A-4510-4B3A-8ECC-726F8A89EDE5}" sibTransId="{DAB61BC1-EA59-42E3-9002-6E20BE2F3354}"/>
    <dgm:cxn modelId="{F1E39867-A716-41B3-8DD5-836F2FC218CE}" type="presOf" srcId="{9A5B0913-2DD7-474A-A2BF-82B35DB77120}" destId="{157EAA0A-534E-41FA-8BD0-6CA74B3F2890}" srcOrd="0" destOrd="0" presId="urn:microsoft.com/office/officeart/2005/8/layout/orgChart1"/>
    <dgm:cxn modelId="{63612636-959D-4369-B0ED-581D0B114D0B}" srcId="{903A6B3C-8493-4C6C-9C37-02A52A0B975E}" destId="{847C2F3B-D479-4905-82E9-026ED532F16F}" srcOrd="2" destOrd="0" parTransId="{8FCA75EF-E336-4691-B0C9-5B89DD15F310}" sibTransId="{DEC40B87-9D4A-4E17-A052-FA7EBD741176}"/>
    <dgm:cxn modelId="{497D0E84-1A8E-4DF4-B874-AAF6EBF5D14B}" type="presOf" srcId="{0FCFA0B5-EA6F-45E6-9685-744499CBB9A9}" destId="{55664BB4-320D-4509-899B-F3628326F49A}" srcOrd="1" destOrd="0" presId="urn:microsoft.com/office/officeart/2005/8/layout/orgChart1"/>
    <dgm:cxn modelId="{78738A3D-5F16-4669-A6A7-763AD9DBA196}" type="presOf" srcId="{E3C7F89B-BEA3-4D84-8771-097201612B75}" destId="{6AF3C81C-4E99-4279-9E8E-198358D7544E}" srcOrd="0" destOrd="0" presId="urn:microsoft.com/office/officeart/2005/8/layout/orgChart1"/>
    <dgm:cxn modelId="{13D34248-1BFB-4F9B-94CE-C39B46F13329}" srcId="{D0950CAB-BE0D-46A2-B064-D24ED3DCCCB8}" destId="{EC360C0B-8463-489A-A1DE-F73F5B396F22}" srcOrd="2" destOrd="0" parTransId="{D425BF13-D76C-4B0C-BC99-C8C3B345F827}" sibTransId="{54543761-F70F-4626-A2B2-09C40F7CC291}"/>
    <dgm:cxn modelId="{32B154C1-5FF5-4905-AF58-35036F73C48C}" type="presOf" srcId="{96A778BF-3F64-49A2-803C-614F64921D1D}" destId="{17D252E1-0E50-401E-8486-80B1143B2CC8}" srcOrd="0" destOrd="0" presId="urn:microsoft.com/office/officeart/2005/8/layout/orgChart1"/>
    <dgm:cxn modelId="{B81C0E8A-E17F-4A0C-8106-F65662194966}" srcId="{5A314E7B-474F-4E7A-9A93-260A46969949}" destId="{167B2A51-C8F1-44EB-A1B0-D765AD0E489E}" srcOrd="0" destOrd="0" parTransId="{4152202B-DA47-411D-A626-01829192DFD8}" sibTransId="{FDDD0F87-00E7-4566-910A-D7353B904C5D}"/>
    <dgm:cxn modelId="{05CE7EB8-752A-40BC-B598-62DD351FC339}" srcId="{2414A38C-268C-4F85-A80A-6CF3656C1C5C}" destId="{A9B92933-70BB-4190-87BE-F9C0EDDAA7D1}" srcOrd="3" destOrd="0" parTransId="{C13942A2-793E-4D71-94F2-4400A87F86D4}" sibTransId="{68F4026F-3039-4705-8778-4DAB0C72C895}"/>
    <dgm:cxn modelId="{621EF270-5B77-40C9-B38B-F2251841895C}" srcId="{E3C7F89B-BEA3-4D84-8771-097201612B75}" destId="{DFEBFE13-41AA-4205-BA4D-EF1D009978FA}" srcOrd="0" destOrd="0" parTransId="{78D5AE2C-F23B-4869-9366-66E5ECF711BE}" sibTransId="{7A3BE80E-2205-47A1-8993-863A6EDF9584}"/>
    <dgm:cxn modelId="{815227B0-84EB-41B2-A615-14BE48FA46A4}" srcId="{D0950CAB-BE0D-46A2-B064-D24ED3DCCCB8}" destId="{F3E6284B-4F2E-4320-90AD-A82E673F5AAB}" srcOrd="0" destOrd="0" parTransId="{2247410D-6AB8-4244-91A8-B2356D78186A}" sibTransId="{8E95473E-F04E-40B5-B381-3469770A37BA}"/>
    <dgm:cxn modelId="{826E6458-1633-450D-8B87-CE42E0A2E960}" type="presOf" srcId="{A580408E-25A1-4F6E-971A-9147BA4F5E10}" destId="{CBB8E35E-53B0-4EB6-B3EB-30CC6577B014}" srcOrd="0" destOrd="0" presId="urn:microsoft.com/office/officeart/2005/8/layout/orgChart1"/>
    <dgm:cxn modelId="{7297ABB2-7456-46BF-A7A4-8257A0F66564}" type="presOf" srcId="{A74603F8-E52B-4AD7-862F-854B32E2866D}" destId="{2EEF477F-E2CF-40B2-AAB3-7132364BB5B8}" srcOrd="0" destOrd="0" presId="urn:microsoft.com/office/officeart/2005/8/layout/orgChart1"/>
    <dgm:cxn modelId="{22A684CD-625D-4FEE-8A82-4AAC2B7C4ED6}" type="presOf" srcId="{8A1AC929-EE2C-4E68-BED5-992E8E625EAD}" destId="{04AB4715-821B-4626-9F23-121747D9C52D}" srcOrd="0" destOrd="0" presId="urn:microsoft.com/office/officeart/2005/8/layout/orgChart1"/>
    <dgm:cxn modelId="{9533F1E6-F11E-49EB-89E7-802F6A01C861}" type="presOf" srcId="{77A30E82-7DC8-4DF1-8455-C8B507EB8A0B}" destId="{D89A6D89-2E1D-4EEE-9950-544997115C29}" srcOrd="0" destOrd="0" presId="urn:microsoft.com/office/officeart/2005/8/layout/orgChart1"/>
    <dgm:cxn modelId="{6453F86A-20A2-476D-86A3-7A4628870244}" type="presOf" srcId="{847C2F3B-D479-4905-82E9-026ED532F16F}" destId="{9865CCB2-C532-4D51-84AE-3095F2864479}" srcOrd="1" destOrd="0" presId="urn:microsoft.com/office/officeart/2005/8/layout/orgChart1"/>
    <dgm:cxn modelId="{FEF38223-9099-4A26-9F5F-375D38BB3141}" type="presOf" srcId="{30BFC62C-3428-4044-AD6C-A5B5A292E27A}" destId="{E82B9621-AD65-44D7-9BC6-877381528B95}" srcOrd="0" destOrd="0" presId="urn:microsoft.com/office/officeart/2005/8/layout/orgChart1"/>
    <dgm:cxn modelId="{1EB88262-AE5D-4A19-87BE-237C739560E9}" type="presOf" srcId="{D0950CAB-BE0D-46A2-B064-D24ED3DCCCB8}" destId="{C318109A-EE2D-46C8-9E22-AB4E7AC58732}" srcOrd="0" destOrd="0" presId="urn:microsoft.com/office/officeart/2005/8/layout/orgChart1"/>
    <dgm:cxn modelId="{D0187E9C-4E14-4CB1-9532-8A695998CA7D}" type="presOf" srcId="{82B2F14D-F2F2-4517-B753-7FF6925AFA40}" destId="{9D647B75-D0E2-43E4-9F14-39854CE5F22C}" srcOrd="0" destOrd="0" presId="urn:microsoft.com/office/officeart/2005/8/layout/orgChart1"/>
    <dgm:cxn modelId="{66B87862-5DA7-482A-955F-476CB626D040}" type="presOf" srcId="{EC360C0B-8463-489A-A1DE-F73F5B396F22}" destId="{EE28B2D8-4B45-43BD-8CCF-60EF180E2588}" srcOrd="0" destOrd="0" presId="urn:microsoft.com/office/officeart/2005/8/layout/orgChart1"/>
    <dgm:cxn modelId="{8CE7F53D-7DD3-4DEA-9FBF-8537DBF4E0A3}" srcId="{D0950CAB-BE0D-46A2-B064-D24ED3DCCCB8}" destId="{30BFC62C-3428-4044-AD6C-A5B5A292E27A}" srcOrd="5" destOrd="0" parTransId="{9A5B0913-2DD7-474A-A2BF-82B35DB77120}" sibTransId="{9DAF5E22-5B3E-400B-A004-2FB4D9EDBA05}"/>
    <dgm:cxn modelId="{C40BEAB2-2895-4BDA-BBAA-60CA0801CAC4}" type="presOf" srcId="{C897D6BA-0AF9-45CD-BD6C-D1BC3D99DF29}" destId="{FFD257F5-4C57-49AA-A4EF-50305559E62C}" srcOrd="0" destOrd="0" presId="urn:microsoft.com/office/officeart/2005/8/layout/orgChart1"/>
    <dgm:cxn modelId="{875C8633-74B3-4167-8B1E-32AA77129440}" type="presOf" srcId="{F3E6284B-4F2E-4320-90AD-A82E673F5AAB}" destId="{ADF0F08F-AF55-495E-9C65-D05F99BC8BDB}" srcOrd="0" destOrd="0" presId="urn:microsoft.com/office/officeart/2005/8/layout/orgChart1"/>
    <dgm:cxn modelId="{046FDAE0-2340-4D53-8800-BC52EFD61A87}" srcId="{E3C7F89B-BEA3-4D84-8771-097201612B75}" destId="{AC8D52EF-0187-4D25-8F95-BD056A2AAE40}" srcOrd="2" destOrd="0" parTransId="{0D175B8C-702C-4D4F-BBBC-A2AD08C9FFDA}" sibTransId="{532518A4-163B-4A59-B750-C2CDA782FAA5}"/>
    <dgm:cxn modelId="{CAB6E2A0-EF8F-4F68-92AC-A6244A6E990E}" type="presOf" srcId="{57B12144-21F6-4DC2-ACBC-F71D54830534}" destId="{D6898BE6-1419-4B07-9E17-3FE6960D5E3B}" srcOrd="0" destOrd="0" presId="urn:microsoft.com/office/officeart/2005/8/layout/orgChart1"/>
    <dgm:cxn modelId="{B308927F-0BA6-4816-A602-95527B71FA18}" type="presOf" srcId="{2E559B4F-02CE-4C8A-BAF4-F6DC746D4FD5}" destId="{818C7113-CED5-4349-9B4F-20405A2AF7D6}" srcOrd="1" destOrd="0" presId="urn:microsoft.com/office/officeart/2005/8/layout/orgChart1"/>
    <dgm:cxn modelId="{488BAC6E-A6B2-408A-BFE0-D52C552DBCC6}" type="presOf" srcId="{2E559B4F-02CE-4C8A-BAF4-F6DC746D4FD5}" destId="{DEEA276F-5B87-4AF4-882E-891373CA2CB6}" srcOrd="0" destOrd="0" presId="urn:microsoft.com/office/officeart/2005/8/layout/orgChart1"/>
    <dgm:cxn modelId="{17A0FB49-AAA4-46D9-9F75-DC295F4283D4}" type="presOf" srcId="{903A6B3C-8493-4C6C-9C37-02A52A0B975E}" destId="{8BDD751A-938D-41F0-BD96-296BD532680E}" srcOrd="1" destOrd="0" presId="urn:microsoft.com/office/officeart/2005/8/layout/orgChart1"/>
    <dgm:cxn modelId="{058B0E1B-F51D-45CF-9523-3908717734AD}" type="presOf" srcId="{5A314E7B-474F-4E7A-9A93-260A46969949}" destId="{8B8DD91F-9E18-4F6C-AF76-D73AE211C248}" srcOrd="1" destOrd="0" presId="urn:microsoft.com/office/officeart/2005/8/layout/orgChart1"/>
    <dgm:cxn modelId="{7FE3CF05-17E6-464F-9562-B535A64536F8}" srcId="{B6E85D69-BE35-4B02-845F-CF94748B17CE}" destId="{2E559B4F-02CE-4C8A-BAF4-F6DC746D4FD5}" srcOrd="1" destOrd="0" parTransId="{7ADD0311-9D5D-4D8F-AA9B-07F4F35B0C29}" sibTransId="{07D0D4AB-49E2-451E-9E8A-48EF6B8402B0}"/>
    <dgm:cxn modelId="{A7B65698-ACC9-487D-A809-26DA87B842AE}" srcId="{D0950CAB-BE0D-46A2-B064-D24ED3DCCCB8}" destId="{C726AB05-9393-4856-8BCD-E84436DB96F2}" srcOrd="7" destOrd="0" parTransId="{5D187268-5E28-4B07-9FE0-054333C360A4}" sibTransId="{73CCE8E8-7D96-45E3-B848-2B0B7C5F90AE}"/>
    <dgm:cxn modelId="{74B96F8A-1F77-4AAA-BD91-CC1EB7D77E7C}" type="presOf" srcId="{AC8D52EF-0187-4D25-8F95-BD056A2AAE40}" destId="{0B3450A8-33CB-4EE7-90F4-D2A366553BC8}" srcOrd="1" destOrd="0" presId="urn:microsoft.com/office/officeart/2005/8/layout/orgChart1"/>
    <dgm:cxn modelId="{C71F4955-7CFF-44C4-876E-33E0F74E0FB7}" type="presOf" srcId="{AC8D52EF-0187-4D25-8F95-BD056A2AAE40}" destId="{70157C85-5F7F-40E9-A825-1F326C471DFF}" srcOrd="0" destOrd="0" presId="urn:microsoft.com/office/officeart/2005/8/layout/orgChart1"/>
    <dgm:cxn modelId="{F65B7676-3989-4506-81D6-9DDE5FC3DF5B}" type="presOf" srcId="{A4F21E37-B964-416A-B597-23C4CDB96A1D}" destId="{05C7B833-2EDD-4EA2-942E-3A8DDF94D93C}" srcOrd="1" destOrd="0" presId="urn:microsoft.com/office/officeart/2005/8/layout/orgChart1"/>
    <dgm:cxn modelId="{20A38A16-FB30-498F-B262-5AB5F5A33E3A}" type="presOf" srcId="{DFEBFE13-41AA-4205-BA4D-EF1D009978FA}" destId="{F1364E01-FC09-4D85-A398-48CD417761D3}" srcOrd="0" destOrd="0" presId="urn:microsoft.com/office/officeart/2005/8/layout/orgChart1"/>
    <dgm:cxn modelId="{81AC7C28-4776-440F-A483-8676BC55C173}" srcId="{2414A38C-268C-4F85-A80A-6CF3656C1C5C}" destId="{7B11E13B-F80D-4F7A-A09B-4C27A6FCB079}" srcOrd="2" destOrd="0" parTransId="{63920EFD-C076-4EA7-8A8F-75B0F1937E19}" sibTransId="{14D42478-64B2-43D1-A66F-131DE2941DC3}"/>
    <dgm:cxn modelId="{C5CBCE22-3D2D-4F2C-83D6-98535898C7D7}" type="presOf" srcId="{AA5E9D2F-002A-4AC8-B960-7DBF80DB97F4}" destId="{4BEB834B-26E9-4465-B3C9-AC640D9702A5}" srcOrd="1" destOrd="0" presId="urn:microsoft.com/office/officeart/2005/8/layout/orgChart1"/>
    <dgm:cxn modelId="{EE878D23-9C21-4272-83A0-715E156CBA1A}" type="presOf" srcId="{B6E85D69-BE35-4B02-845F-CF94748B17CE}" destId="{B1547F08-E5F7-4E80-AE74-6A940F44573A}" srcOrd="1" destOrd="0" presId="urn:microsoft.com/office/officeart/2005/8/layout/orgChart1"/>
    <dgm:cxn modelId="{6AF1AC2C-C2C9-46CC-ADE9-29A0EAAC5593}" srcId="{D0950CAB-BE0D-46A2-B064-D24ED3DCCCB8}" destId="{13004446-63C3-43C7-8546-A0E72DD4C4E7}" srcOrd="4" destOrd="0" parTransId="{43D51831-2867-448D-87CC-F7BD569C1992}" sibTransId="{35DC85E9-8689-4015-B0AE-780018F5ECA1}"/>
    <dgm:cxn modelId="{B71CE133-4466-459E-9B89-0C9F0C2023D5}" srcId="{876C0A9C-DE15-411B-A57F-BF7D5FF2FE26}" destId="{77A30E82-7DC8-4DF1-8455-C8B507EB8A0B}" srcOrd="1" destOrd="0" parTransId="{DD92DCB2-0770-4ABB-A579-A9A8CCEBACA0}" sibTransId="{C6720591-CEA4-4A9B-A4F7-0150450F6170}"/>
    <dgm:cxn modelId="{43403698-3215-456F-86A1-7B14253AA227}" type="presOf" srcId="{A9B92933-70BB-4190-87BE-F9C0EDDAA7D1}" destId="{821A0C6E-D844-4156-86BD-C934CEEA0029}" srcOrd="1" destOrd="0" presId="urn:microsoft.com/office/officeart/2005/8/layout/orgChart1"/>
    <dgm:cxn modelId="{EFDDA8B7-E8E8-4A9A-AFB8-2B0370958D04}" type="presOf" srcId="{FEB13B0D-C4E0-41AC-8A7D-9982E0F01BFF}" destId="{0764E6D1-0494-43AA-9203-942F412845CD}" srcOrd="0" destOrd="0" presId="urn:microsoft.com/office/officeart/2005/8/layout/orgChart1"/>
    <dgm:cxn modelId="{8D8B37FC-D1F7-4832-9B36-768F72F530D8}" type="presOf" srcId="{F944A7D7-E61B-41BF-A57A-1A5C7192734A}" destId="{AF4AECF4-EF52-4F45-B8EA-FAEEB3F67F43}" srcOrd="1" destOrd="0" presId="urn:microsoft.com/office/officeart/2005/8/layout/orgChart1"/>
    <dgm:cxn modelId="{B7520437-53E5-4AE8-B276-5EE50D9C3182}" type="presOf" srcId="{EFD96D2E-D8DD-43C9-AE02-056674437ACE}" destId="{12C63A95-07B1-4169-B07E-D174306DB2D2}" srcOrd="0" destOrd="0" presId="urn:microsoft.com/office/officeart/2005/8/layout/orgChart1"/>
    <dgm:cxn modelId="{B52C2C3A-55A6-436C-A72B-22E790ACDEB2}" type="presOf" srcId="{BE00C4BD-76A4-46F4-A814-3EDF89142AB2}" destId="{F24798F6-59CC-4933-9B00-9FC9B92FD0D4}" srcOrd="1" destOrd="0" presId="urn:microsoft.com/office/officeart/2005/8/layout/orgChart1"/>
    <dgm:cxn modelId="{F4D58E68-50EE-4FBA-95D0-F23236B28EF5}" type="presOf" srcId="{876C0A9C-DE15-411B-A57F-BF7D5FF2FE26}" destId="{950A9D42-7967-443C-BE02-A265FC2AB478}" srcOrd="1" destOrd="0" presId="urn:microsoft.com/office/officeart/2005/8/layout/orgChart1"/>
    <dgm:cxn modelId="{E5C511B1-295D-449C-A923-916DE5112A38}" type="presOf" srcId="{0D175B8C-702C-4D4F-BBBC-A2AD08C9FFDA}" destId="{D8E78890-69E7-4D82-8EF0-94B76E66DE46}" srcOrd="0" destOrd="0" presId="urn:microsoft.com/office/officeart/2005/8/layout/orgChart1"/>
    <dgm:cxn modelId="{D956537B-04C9-45F9-970F-3727FC5B97EF}" type="presOf" srcId="{5A314E7B-474F-4E7A-9A93-260A46969949}" destId="{380D308D-F120-4E38-8634-3C6D8254BC7F}" srcOrd="0" destOrd="0" presId="urn:microsoft.com/office/officeart/2005/8/layout/orgChart1"/>
    <dgm:cxn modelId="{707B290F-AC55-4FAE-AB10-2FFE5A4481D5}" type="presOf" srcId="{63920EFD-C076-4EA7-8A8F-75B0F1937E19}" destId="{AEAC1E96-148E-4419-983F-717BB3615B2A}" srcOrd="0" destOrd="0" presId="urn:microsoft.com/office/officeart/2005/8/layout/orgChart1"/>
    <dgm:cxn modelId="{20D49B02-A862-402C-8B4F-03B124170476}" type="presOf" srcId="{7B11E13B-F80D-4F7A-A09B-4C27A6FCB079}" destId="{CC944D1C-027A-43C5-A188-04DFFE338205}" srcOrd="1" destOrd="0" presId="urn:microsoft.com/office/officeart/2005/8/layout/orgChart1"/>
    <dgm:cxn modelId="{31D694F1-0E05-42B4-BC27-FFBDAD8C2BB4}" type="presOf" srcId="{D425BF13-D76C-4B0C-BC99-C8C3B345F827}" destId="{31B7778F-4707-472F-866A-AF09BFC2B0E7}" srcOrd="0" destOrd="0" presId="urn:microsoft.com/office/officeart/2005/8/layout/orgChart1"/>
    <dgm:cxn modelId="{CCE737C2-D2AC-41D4-AB2D-4C2195ACDE39}" type="presOf" srcId="{3E0510C9-50CB-4516-A882-B3B3D2A4CA78}" destId="{65E83753-ED88-4104-8775-06E5268069F0}" srcOrd="0" destOrd="0" presId="urn:microsoft.com/office/officeart/2005/8/layout/orgChart1"/>
    <dgm:cxn modelId="{8468A2FD-0B20-45E1-A907-497FB47FD382}" type="presOf" srcId="{8A1AC929-EE2C-4E68-BED5-992E8E625EAD}" destId="{57E42616-1426-4EB9-8565-7D48A508C491}" srcOrd="1" destOrd="0" presId="urn:microsoft.com/office/officeart/2005/8/layout/orgChart1"/>
    <dgm:cxn modelId="{F7E8ED0A-7994-482F-ADCB-07129363F439}" type="presOf" srcId="{0FCFA0B5-EA6F-45E6-9685-744499CBB9A9}" destId="{DA9C7136-5473-4A0B-A1C8-198AE4D1762D}" srcOrd="0" destOrd="0" presId="urn:microsoft.com/office/officeart/2005/8/layout/orgChart1"/>
    <dgm:cxn modelId="{9D211BE4-E231-4A24-B129-EA7778A8AE9E}" type="presOf" srcId="{13004446-63C3-43C7-8546-A0E72DD4C4E7}" destId="{B4A5B289-FB04-4367-A253-B0758BAEC656}" srcOrd="1" destOrd="0" presId="urn:microsoft.com/office/officeart/2005/8/layout/orgChart1"/>
    <dgm:cxn modelId="{3613E387-4E64-477F-B054-7C7BBAB48BE1}" type="presOf" srcId="{1E066A66-5F60-4156-89ED-6F124DDA57F8}" destId="{35397874-C7F2-400C-8525-E45ED83B0056}" srcOrd="0" destOrd="0" presId="urn:microsoft.com/office/officeart/2005/8/layout/orgChart1"/>
    <dgm:cxn modelId="{E91BAF17-7594-4642-A9F7-091CC67F4932}" type="presOf" srcId="{167B2A51-C8F1-44EB-A1B0-D765AD0E489E}" destId="{8EC3D62E-61B2-4D24-98ED-9A9631F38648}" srcOrd="1" destOrd="0" presId="urn:microsoft.com/office/officeart/2005/8/layout/orgChart1"/>
    <dgm:cxn modelId="{5EF9E8E0-46E9-4EBA-B3D1-C8D21F81326D}" type="presOf" srcId="{47F76146-0439-46F5-BB62-3AF40BAE86F9}" destId="{7A637108-3A9A-4965-93A7-0916E1BC8D58}" srcOrd="0" destOrd="0" presId="urn:microsoft.com/office/officeart/2005/8/layout/orgChart1"/>
    <dgm:cxn modelId="{F283DB86-D296-4596-AB2D-9E210430FCBE}" srcId="{82B2F14D-F2F2-4517-B753-7FF6925AFA40}" destId="{AA5E9D2F-002A-4AC8-B960-7DBF80DB97F4}" srcOrd="1" destOrd="0" parTransId="{9F28724E-7170-432D-9C81-1EA2FF0F73D9}" sibTransId="{968DC507-9C84-4A63-B0E6-661C89BA48A5}"/>
    <dgm:cxn modelId="{D68548DF-040B-46C4-A4A1-B4F9B8AA5363}" type="presOf" srcId="{B43D8163-A576-465B-B91B-2E41E85FAF49}" destId="{57B23096-DC63-421B-9E5E-4A873FB1B183}" srcOrd="0" destOrd="0" presId="urn:microsoft.com/office/officeart/2005/8/layout/orgChart1"/>
    <dgm:cxn modelId="{76B13710-52E4-467E-A406-9DF4E9B659AE}" type="presOf" srcId="{BF69E09D-1F00-4373-8A19-47280DD3CDF8}" destId="{D4CFB54B-9DCC-4083-9E47-A9FC680F2130}" srcOrd="0" destOrd="0" presId="urn:microsoft.com/office/officeart/2005/8/layout/orgChart1"/>
    <dgm:cxn modelId="{CB0126EE-927E-441D-BBA1-963021C39F2F}" srcId="{781F9A90-C53F-4B8D-9871-8D738A40B043}" destId="{4180A0B9-0466-4FD2-A05B-22AAD5D68A46}" srcOrd="2" destOrd="0" parTransId="{57B12144-21F6-4DC2-ACBC-F71D54830534}" sibTransId="{D0456927-D500-4330-B834-AB9825BD13F1}"/>
    <dgm:cxn modelId="{AE6A628D-B9E5-45D5-AE51-1D6F99AB0F47}" type="presOf" srcId="{D3B90042-FA9E-4A1F-AF46-AA8CD1CAB9BE}" destId="{9BD39AF9-C540-47F2-AEC1-9014A3F68B4E}" srcOrd="0" destOrd="0" presId="urn:microsoft.com/office/officeart/2005/8/layout/orgChart1"/>
    <dgm:cxn modelId="{9FC7E926-C69E-468C-86FD-7165C4F34A7C}" type="presOf" srcId="{2414A38C-268C-4F85-A80A-6CF3656C1C5C}" destId="{CF69FDBB-62A8-43DC-8A76-56C40CAF0D4A}" srcOrd="1" destOrd="0" presId="urn:microsoft.com/office/officeart/2005/8/layout/orgChart1"/>
    <dgm:cxn modelId="{7BA74B29-A079-498C-B2A1-B71C9F34115A}" type="presOf" srcId="{43D51831-2867-448D-87CC-F7BD569C1992}" destId="{81B2E414-78DD-4A59-A331-07F0F9AD5775}" srcOrd="0" destOrd="0" presId="urn:microsoft.com/office/officeart/2005/8/layout/orgChart1"/>
    <dgm:cxn modelId="{2BC2380C-A085-4C28-BAA6-28E0D85BC525}" type="presOf" srcId="{B43D8163-A576-465B-B91B-2E41E85FAF49}" destId="{6649359C-C10A-46AF-A912-AF77BBE93836}" srcOrd="1" destOrd="0" presId="urn:microsoft.com/office/officeart/2005/8/layout/orgChart1"/>
    <dgm:cxn modelId="{703CB59F-35A0-4ACA-BE6E-510D3B20495E}" type="presOf" srcId="{8FCA75EF-E336-4691-B0C9-5B89DD15F310}" destId="{C86B9CDE-662C-4780-9168-392DDF126690}" srcOrd="0" destOrd="0" presId="urn:microsoft.com/office/officeart/2005/8/layout/orgChart1"/>
    <dgm:cxn modelId="{A92AFE41-6120-4A23-9F43-155E7BACFEA6}" type="presOf" srcId="{8C79C58A-2F96-4630-9923-6AC50F8750A0}" destId="{BEB5565E-7D3D-422D-8379-9DACA7685988}" srcOrd="0" destOrd="0" presId="urn:microsoft.com/office/officeart/2005/8/layout/orgChart1"/>
    <dgm:cxn modelId="{D9932596-7CCF-45FA-B1D5-5C350C776A12}" type="presOf" srcId="{A4F21E37-B964-416A-B597-23C4CDB96A1D}" destId="{768DF61A-01A6-453C-9541-29268C0C7CAF}" srcOrd="0" destOrd="0" presId="urn:microsoft.com/office/officeart/2005/8/layout/orgChart1"/>
    <dgm:cxn modelId="{69A86202-1B90-4DD2-A59D-4B6BB9490466}" type="presOf" srcId="{F3E6284B-4F2E-4320-90AD-A82E673F5AAB}" destId="{CCC8B1C9-B0EC-465F-98EE-E61FBA0BACA6}" srcOrd="1" destOrd="0" presId="urn:microsoft.com/office/officeart/2005/8/layout/orgChart1"/>
    <dgm:cxn modelId="{54BAE998-0F43-4EE1-A296-B53A18958345}" type="presOf" srcId="{6201002F-6156-43BB-B3BF-98EDA82868A0}" destId="{39310B3B-CAA7-46D5-8C7F-0117A069E5AB}" srcOrd="0" destOrd="0" presId="urn:microsoft.com/office/officeart/2005/8/layout/orgChart1"/>
    <dgm:cxn modelId="{9A131A6C-CBE1-4149-8CD8-5A71CFD7A165}" type="presOf" srcId="{903A6B3C-8493-4C6C-9C37-02A52A0B975E}" destId="{320DE260-C9F7-4B2E-893F-321A206EF89C}" srcOrd="0" destOrd="0" presId="urn:microsoft.com/office/officeart/2005/8/layout/orgChart1"/>
    <dgm:cxn modelId="{65CAD82A-8D86-46A5-B8F1-00C9D7254A6C}" type="presOf" srcId="{08EF6E2C-470A-4509-BF43-DA6D326E5821}" destId="{4099A840-2D43-41BA-8BC6-FFC8B49502A6}" srcOrd="1" destOrd="0" presId="urn:microsoft.com/office/officeart/2005/8/layout/orgChart1"/>
    <dgm:cxn modelId="{E5F75356-8962-44A8-85DE-50CEEC8B5D69}" type="presOf" srcId="{7B11E13B-F80D-4F7A-A09B-4C27A6FCB079}" destId="{F8FDE154-381C-4D06-9BF5-385640C127B0}" srcOrd="0" destOrd="0" presId="urn:microsoft.com/office/officeart/2005/8/layout/orgChart1"/>
    <dgm:cxn modelId="{8C205959-0A72-4E0F-A986-EFAA2B2FE27A}" type="presOf" srcId="{E6CF6C1F-EDC6-4BC4-ABE4-4DDDF0A3E701}" destId="{AC033D4F-7397-4A58-8105-F0C2281D578A}" srcOrd="0" destOrd="0" presId="urn:microsoft.com/office/officeart/2005/8/layout/orgChart1"/>
    <dgm:cxn modelId="{E488E4CA-E737-4465-8E91-32B1629F0A22}" srcId="{E3C7F89B-BEA3-4D84-8771-097201612B75}" destId="{F6FAAE03-39C6-4D1C-9C6B-2E789CC43948}" srcOrd="1" destOrd="0" parTransId="{FEB13B0D-C4E0-41AC-8A7D-9982E0F01BFF}" sibTransId="{5498FB9E-2B8E-4833-AB19-ACC3A132A055}"/>
    <dgm:cxn modelId="{ACCD23E2-D620-4673-B08B-294F7FEF72CC}" type="presOf" srcId="{167B2A51-C8F1-44EB-A1B0-D765AD0E489E}" destId="{42372DE0-382C-461D-84E3-60D040B41991}" srcOrd="0" destOrd="0" presId="urn:microsoft.com/office/officeart/2005/8/layout/orgChart1"/>
    <dgm:cxn modelId="{F024D748-8A52-4085-88F8-91C58EAFCD2C}" type="presOf" srcId="{E3C7F89B-BEA3-4D84-8771-097201612B75}" destId="{2AD9AA92-2127-4D86-A244-C4529708F1AA}" srcOrd="1" destOrd="0" presId="urn:microsoft.com/office/officeart/2005/8/layout/orgChart1"/>
    <dgm:cxn modelId="{286D2B3A-2BAC-49A7-9926-B82968DFEB08}" type="presOf" srcId="{A580408E-25A1-4F6E-971A-9147BA4F5E10}" destId="{693C9283-19D9-4F02-A26B-4AAABFF6F4B5}" srcOrd="1" destOrd="0" presId="urn:microsoft.com/office/officeart/2005/8/layout/orgChart1"/>
    <dgm:cxn modelId="{A4DAC037-AB35-45A9-9284-4C6726DF54BC}" srcId="{903A6B3C-8493-4C6C-9C37-02A52A0B975E}" destId="{5A314E7B-474F-4E7A-9A93-260A46969949}" srcOrd="6" destOrd="0" parTransId="{B5F8211A-09BD-4981-97F3-FBB23A50692C}" sibTransId="{1F8D3614-FEA3-4516-A356-F8F57ACE0354}"/>
    <dgm:cxn modelId="{BAFBD90A-649C-4F27-AE5F-EC2CD29298FC}" srcId="{781F9A90-C53F-4B8D-9871-8D738A40B043}" destId="{1E066A66-5F60-4156-89ED-6F124DDA57F8}" srcOrd="1" destOrd="0" parTransId="{70EF0B35-D952-4AEC-BC39-7C8CD39EC43F}" sibTransId="{125B21F4-D9B4-4410-B6B7-6AA1B98B7E76}"/>
    <dgm:cxn modelId="{C2D1A115-7001-47B6-89E2-F62DB1C557A2}" type="presOf" srcId="{362EF52E-8718-4E30-90FC-3F58CB2BC296}" destId="{75763746-FDB1-422F-8010-0406A3E3B6E5}" srcOrd="1" destOrd="0" presId="urn:microsoft.com/office/officeart/2005/8/layout/orgChart1"/>
    <dgm:cxn modelId="{A6FFDD1F-50F9-4F23-98FD-5138C4C0C9F6}" type="presOf" srcId="{78D5AE2C-F23B-4869-9366-66E5ECF711BE}" destId="{1BC193C5-6340-4104-9E37-57BD2D235FEE}" srcOrd="0" destOrd="0" presId="urn:microsoft.com/office/officeart/2005/8/layout/orgChart1"/>
    <dgm:cxn modelId="{F2F60FD2-C640-48EA-B77D-76B72BB35A5F}" type="presOf" srcId="{4180A0B9-0466-4FD2-A05B-22AAD5D68A46}" destId="{35D07FC2-B2F6-49B2-AC62-02CCBCD92535}" srcOrd="1" destOrd="0" presId="urn:microsoft.com/office/officeart/2005/8/layout/orgChart1"/>
    <dgm:cxn modelId="{5161AC2B-AAF1-4001-9D02-A35A06D0EAD3}" type="presOf" srcId="{3E0510C9-50CB-4516-A882-B3B3D2A4CA78}" destId="{E13721D6-8116-400C-8439-F6A6036754CA}" srcOrd="1" destOrd="0" presId="urn:microsoft.com/office/officeart/2005/8/layout/orgChart1"/>
    <dgm:cxn modelId="{F31D059F-DB64-4C88-8960-828C2479E34C}" type="presOf" srcId="{7ADD0311-9D5D-4D8F-AA9B-07F4F35B0C29}" destId="{13278C13-BB7C-4DA1-9A88-56880C2DE63D}" srcOrd="0" destOrd="0" presId="urn:microsoft.com/office/officeart/2005/8/layout/orgChart1"/>
    <dgm:cxn modelId="{5435CCC1-BD89-4D08-ACC1-431FA64E7B41}" type="presOf" srcId="{6ADB45D8-0391-40A2-93AB-C7A7E9ECE004}" destId="{750B15C4-83CF-4A8E-9BB5-245F11826E46}" srcOrd="0" destOrd="0" presId="urn:microsoft.com/office/officeart/2005/8/layout/orgChart1"/>
    <dgm:cxn modelId="{D34A8814-0A71-4283-A161-F4C51211F511}" srcId="{D0950CAB-BE0D-46A2-B064-D24ED3DCCCB8}" destId="{8E082EDD-B021-4C94-945D-B3775CBFB8B6}" srcOrd="6" destOrd="0" parTransId="{B5E33012-4A7E-430F-B3D5-54171CC3FA95}" sibTransId="{EBCC2174-9A60-4578-9C0D-89CF38DEBB68}"/>
    <dgm:cxn modelId="{F91ED952-DC6E-4683-91BD-B930AE431EF1}" srcId="{B43D8163-A576-465B-B91B-2E41E85FAF49}" destId="{781F9A90-C53F-4B8D-9871-8D738A40B043}" srcOrd="0" destOrd="0" parTransId="{1DF60FE7-1B1B-4C60-81A7-4C37C612A703}" sibTransId="{FD2F570E-28C1-4406-B7DE-274564164A06}"/>
    <dgm:cxn modelId="{C6BD9DD9-2CAB-41FB-92F8-D947B96928AD}" type="presOf" srcId="{70EF0B35-D952-4AEC-BC39-7C8CD39EC43F}" destId="{C6357416-172B-4E80-8AD8-5AF6C5D48C1F}" srcOrd="0" destOrd="0" presId="urn:microsoft.com/office/officeart/2005/8/layout/orgChart1"/>
    <dgm:cxn modelId="{9FA5E822-0880-482F-9145-D4CA188B7BF8}" type="presOf" srcId="{2247410D-6AB8-4244-91A8-B2356D78186A}" destId="{D75B0DB3-8540-4B4A-9FE7-69097A5FE6D5}" srcOrd="0" destOrd="0" presId="urn:microsoft.com/office/officeart/2005/8/layout/orgChart1"/>
    <dgm:cxn modelId="{60802AA5-8FF0-44D1-ACBF-EC242299CEA9}" srcId="{876C0A9C-DE15-411B-A57F-BF7D5FF2FE26}" destId="{BE00C4BD-76A4-46F4-A814-3EDF89142AB2}" srcOrd="0" destOrd="0" parTransId="{F1E1E7E0-A01E-4A9C-AD5B-D0DB22135555}" sibTransId="{F53FF7A6-94AB-4609-BBCD-DAA13E47779F}"/>
    <dgm:cxn modelId="{D31F7BC3-0499-4C09-BD67-3D32C9FBAFBF}" type="presOf" srcId="{8C79C58A-2F96-4630-9923-6AC50F8750A0}" destId="{AC820DDC-6CF0-45CC-A10E-DAAADA35AC97}" srcOrd="1" destOrd="0" presId="urn:microsoft.com/office/officeart/2005/8/layout/orgChart1"/>
    <dgm:cxn modelId="{8C247472-DF1A-4E93-9E40-7C63F87714F2}" type="presOf" srcId="{13004446-63C3-43C7-8546-A0E72DD4C4E7}" destId="{543DC587-6FB8-44DA-89DE-80575B03FB6A}" srcOrd="0" destOrd="0" presId="urn:microsoft.com/office/officeart/2005/8/layout/orgChart1"/>
    <dgm:cxn modelId="{BB946877-E797-497C-A998-A50F987A35FB}" type="presOf" srcId="{1DF60FE7-1B1B-4C60-81A7-4C37C612A703}" destId="{1B84068B-3305-424B-BDCA-7C884DF75C28}" srcOrd="0" destOrd="0" presId="urn:microsoft.com/office/officeart/2005/8/layout/orgChart1"/>
    <dgm:cxn modelId="{D576DC41-C515-4285-8A20-A34995B33B31}" type="presOf" srcId="{5A0043DF-E058-40AB-A049-9F0970E48F66}" destId="{26322FD3-AA5B-4D9D-A80E-40FEE85BF4CD}" srcOrd="0" destOrd="0" presId="urn:microsoft.com/office/officeart/2005/8/layout/orgChart1"/>
    <dgm:cxn modelId="{73E47322-0E27-42A4-B083-CBF1EF91B190}" srcId="{847C2F3B-D479-4905-82E9-026ED532F16F}" destId="{E3C7F89B-BEA3-4D84-8771-097201612B75}" srcOrd="1" destOrd="0" parTransId="{9A94873D-D6D3-41B7-8EAD-B3A8ADB2AA30}" sibTransId="{8162FB84-A3C6-4261-A12C-703FBDDF91CD}"/>
    <dgm:cxn modelId="{519996C0-DFF0-46D2-98B7-07EE98755EEF}" srcId="{D0950CAB-BE0D-46A2-B064-D24ED3DCCCB8}" destId="{E199CF06-B847-47FB-BE4B-FD7E426FC1CC}" srcOrd="3" destOrd="0" parTransId="{47069722-CE88-485D-968A-FF94F607931F}" sibTransId="{10D073FD-FFFC-41E7-9048-339EB3A5A28A}"/>
    <dgm:cxn modelId="{4A998D74-92AE-4140-810F-C76E5A490D49}" srcId="{781F9A90-C53F-4B8D-9871-8D738A40B043}" destId="{8C79C58A-2F96-4630-9923-6AC50F8750A0}" srcOrd="0" destOrd="0" parTransId="{E9EA1683-FB0D-4D7E-ACA8-4AE17225BE60}" sibTransId="{3471D84D-970B-47CF-9939-E70C3A44F784}"/>
    <dgm:cxn modelId="{FA0684DB-484C-45C8-8124-928A8DC48231}" type="presOf" srcId="{A74603F8-E52B-4AD7-862F-854B32E2866D}" destId="{5AA335B1-2F08-46C5-8E5A-90626EB45ACE}" srcOrd="1" destOrd="0" presId="urn:microsoft.com/office/officeart/2005/8/layout/orgChart1"/>
    <dgm:cxn modelId="{9C82084F-9575-46C3-974F-DD1D424738FF}" type="presOf" srcId="{944DFF11-E7F1-48A6-88BC-1F5C31C8A1C9}" destId="{94A556E3-C657-4361-B9AD-AB3E40115D4A}" srcOrd="0" destOrd="0" presId="urn:microsoft.com/office/officeart/2005/8/layout/orgChart1"/>
    <dgm:cxn modelId="{C9C2F677-3137-45FA-AEC2-F4E379859FD4}" type="presOf" srcId="{4ADBD570-9C0E-4709-A5B8-FC8A9E16C89F}" destId="{B1CFD8B1-1E32-421E-97B0-785B05B23281}" srcOrd="0" destOrd="0" presId="urn:microsoft.com/office/officeart/2005/8/layout/orgChart1"/>
    <dgm:cxn modelId="{5E44403F-4517-45EE-8FE1-53F04529BAA3}" type="presOf" srcId="{8E082EDD-B021-4C94-945D-B3775CBFB8B6}" destId="{88DE68D2-D383-4C45-A4AB-BF9DAE0133BF}" srcOrd="0" destOrd="0" presId="urn:microsoft.com/office/officeart/2005/8/layout/orgChart1"/>
    <dgm:cxn modelId="{A8DBBFA7-1637-4D99-9D1E-7D8566645287}" type="presOf" srcId="{4152202B-DA47-411D-A626-01829192DFD8}" destId="{6A7FFC04-DE0C-408B-8CB0-397100127F2F}" srcOrd="0" destOrd="0" presId="urn:microsoft.com/office/officeart/2005/8/layout/orgChart1"/>
    <dgm:cxn modelId="{99252545-B887-4482-AB32-047D0F24A8DE}" type="presOf" srcId="{781F9A90-C53F-4B8D-9871-8D738A40B043}" destId="{020190E0-A7C1-4B2F-87BC-A296E842FF6E}" srcOrd="1" destOrd="0" presId="urn:microsoft.com/office/officeart/2005/8/layout/orgChart1"/>
    <dgm:cxn modelId="{4DD9B212-FCD3-41FC-A852-303A8E08C912}" srcId="{2414A38C-268C-4F85-A80A-6CF3656C1C5C}" destId="{362EF52E-8718-4E30-90FC-3F58CB2BC296}" srcOrd="1" destOrd="0" parTransId="{47F76146-0439-46F5-BB62-3AF40BAE86F9}" sibTransId="{173D28FB-C15D-47E9-A800-7BADF0214BAE}"/>
    <dgm:cxn modelId="{00D6BCE0-BA06-42FD-884C-ACA356EA791E}" type="presOf" srcId="{25374D33-C415-4774-BB58-FE2D64D3CDF8}" destId="{F77C6E2E-CE8A-4EEB-9705-E28EFB103C2E}" srcOrd="1" destOrd="0" presId="urn:microsoft.com/office/officeart/2005/8/layout/orgChart1"/>
    <dgm:cxn modelId="{9968712C-17FC-49CA-8836-E142254350F5}" type="presOf" srcId="{A9B92933-70BB-4190-87BE-F9C0EDDAA7D1}" destId="{CFD136FD-E1B0-4194-945B-05CCDCE6E932}" srcOrd="0" destOrd="0" presId="urn:microsoft.com/office/officeart/2005/8/layout/orgChart1"/>
    <dgm:cxn modelId="{FAB49724-A866-4908-B146-DB569F5B9064}" srcId="{B6E85D69-BE35-4B02-845F-CF94748B17CE}" destId="{3E0510C9-50CB-4516-A882-B3B3D2A4CA78}" srcOrd="0" destOrd="0" parTransId="{944DFF11-E7F1-48A6-88BC-1F5C31C8A1C9}" sibTransId="{07878DA5-9CC5-4FE3-A12E-75F4887D9160}"/>
    <dgm:cxn modelId="{D4453923-3B28-42E6-89F3-9E2CABFDC14F}" type="presOf" srcId="{B5F8211A-09BD-4981-97F3-FBB23A50692C}" destId="{FD168B5B-110B-4631-BD31-3D1FBDC212BA}" srcOrd="0" destOrd="0" presId="urn:microsoft.com/office/officeart/2005/8/layout/orgChart1"/>
    <dgm:cxn modelId="{5AE131AD-9B0A-4AEE-B156-4A799FF13BDD}" type="presOf" srcId="{7A532281-45C8-4C0D-983B-02FBEE132608}" destId="{3165EFBE-E62A-433D-AE6B-3344971C3DA9}" srcOrd="0" destOrd="0" presId="urn:microsoft.com/office/officeart/2005/8/layout/orgChart1"/>
    <dgm:cxn modelId="{8BFE1FE4-C959-4460-AD9F-D08E6C9586F4}" type="presOf" srcId="{DFEBFE13-41AA-4205-BA4D-EF1D009978FA}" destId="{ABD9AB21-53BA-424C-9104-57BB3B1357F7}" srcOrd="1" destOrd="0" presId="urn:microsoft.com/office/officeart/2005/8/layout/orgChart1"/>
    <dgm:cxn modelId="{9F68D0DD-D83B-44E7-8655-0CCC78DE71A1}" srcId="{A57FB1F1-F47C-42D5-8609-EDCFC0B56BFA}" destId="{903A6B3C-8493-4C6C-9C37-02A52A0B975E}" srcOrd="0" destOrd="0" parTransId="{E67D49A6-8870-4F65-94EC-D69BD6C60A1A}" sibTransId="{8ACD3D1C-E043-4839-8B05-78CCA062BBC1}"/>
    <dgm:cxn modelId="{76DA5612-6940-4F79-B89D-444D6FBB1C05}" type="presOf" srcId="{8E082EDD-B021-4C94-945D-B3775CBFB8B6}" destId="{3E198C41-C63D-4FC2-9AE0-D4207754E6ED}" srcOrd="1" destOrd="0" presId="urn:microsoft.com/office/officeart/2005/8/layout/orgChart1"/>
    <dgm:cxn modelId="{650CD4B8-C8B5-4457-8EFA-A3132C98A577}" type="presOf" srcId="{6ADB45D8-0391-40A2-93AB-C7A7E9ECE004}" destId="{1AE37BD0-17A0-4931-A07D-90A3FA6CADA7}" srcOrd="1" destOrd="0" presId="urn:microsoft.com/office/officeart/2005/8/layout/orgChart1"/>
    <dgm:cxn modelId="{0302C099-C062-4E2E-B2EF-2AC6CF8613F6}" srcId="{903A6B3C-8493-4C6C-9C37-02A52A0B975E}" destId="{82B2F14D-F2F2-4517-B753-7FF6925AFA40}" srcOrd="1" destOrd="0" parTransId="{5852E706-AEE7-4460-A911-8EEB5562534A}" sibTransId="{DB56D2A9-1633-4C93-A2CC-7DA084F18CB3}"/>
    <dgm:cxn modelId="{FE7A1C54-1DF8-4D3B-BC0F-300FB31C8403}" srcId="{D0950CAB-BE0D-46A2-B064-D24ED3DCCCB8}" destId="{F944A7D7-E61B-41BF-A57A-1A5C7192734A}" srcOrd="1" destOrd="0" parTransId="{85DD6758-C5C9-4828-800B-9F3DD966DCA5}" sibTransId="{D54991AC-0D79-4381-AF80-16A38C4BAF8B}"/>
    <dgm:cxn modelId="{B11A306A-4ABD-4861-B086-BD525D9A18B4}" type="presOf" srcId="{DD92DCB2-0770-4ABB-A579-A9A8CCEBACA0}" destId="{1AB92A3D-FECF-43BC-AE88-8A7D9166A9BA}" srcOrd="0" destOrd="0" presId="urn:microsoft.com/office/officeart/2005/8/layout/orgChart1"/>
    <dgm:cxn modelId="{5D2C738F-D9BD-4C51-A610-4C87801DB3DD}" srcId="{5A314E7B-474F-4E7A-9A93-260A46969949}" destId="{08EF6E2C-470A-4509-BF43-DA6D326E5821}" srcOrd="2" destOrd="0" parTransId="{91199F51-30D2-4095-A189-A50F5EA35E75}" sibTransId="{6503CB9F-17EA-46F9-A547-B64A5B2C3209}"/>
    <dgm:cxn modelId="{57A3FE0B-C381-49BC-BAB1-817B5FB24CCF}" srcId="{903A6B3C-8493-4C6C-9C37-02A52A0B975E}" destId="{B6E85D69-BE35-4B02-845F-CF94748B17CE}" srcOrd="5" destOrd="0" parTransId="{EFD96D2E-D8DD-43C9-AE02-056674437ACE}" sibTransId="{D329E1F8-94DD-43E9-A2F2-0F879279415C}"/>
    <dgm:cxn modelId="{AA39357B-216F-4EA8-927B-4EE42ABBF846}" type="presOf" srcId="{30BFC62C-3428-4044-AD6C-A5B5A292E27A}" destId="{BEB81235-F991-4F47-AB96-F616C9EC4249}" srcOrd="1" destOrd="0" presId="urn:microsoft.com/office/officeart/2005/8/layout/orgChart1"/>
    <dgm:cxn modelId="{CCF46B89-1768-4903-BF74-6ADE2E738C35}" srcId="{E3C7F89B-BEA3-4D84-8771-097201612B75}" destId="{A4F21E37-B964-416A-B597-23C4CDB96A1D}" srcOrd="3" destOrd="0" parTransId="{D41B9C99-A40F-4368-9683-BB8991B7FED4}" sibTransId="{CDC52C70-89B3-4C08-ABE9-E1C92E74E2E1}"/>
    <dgm:cxn modelId="{39E9B8BB-96D0-4838-ABE5-65A889050B16}" type="presOf" srcId="{5D187268-5E28-4B07-9FE0-054333C360A4}" destId="{93E78C10-682E-44F7-B29B-33DB7D3DA1B7}" srcOrd="0" destOrd="0" presId="urn:microsoft.com/office/officeart/2005/8/layout/orgChart1"/>
    <dgm:cxn modelId="{519B6679-4829-4DF0-9A1D-92DCACC3C2E1}" srcId="{82B2F14D-F2F2-4517-B753-7FF6925AFA40}" destId="{7A532281-45C8-4C0D-983B-02FBEE132608}" srcOrd="3" destOrd="0" parTransId="{6201002F-6156-43BB-B3BF-98EDA82868A0}" sibTransId="{84D59E97-5B16-4B66-932E-906718BE2187}"/>
    <dgm:cxn modelId="{992154A3-7436-4CC1-8C9C-F3DB1070CBC0}" type="presOf" srcId="{BE00C4BD-76A4-46F4-A814-3EDF89142AB2}" destId="{69E4C975-593C-4612-86A6-EFA4340A4B26}" srcOrd="0" destOrd="0" presId="urn:microsoft.com/office/officeart/2005/8/layout/orgChart1"/>
    <dgm:cxn modelId="{0F0BC0AB-F7D6-440B-9A39-492FE2021457}" type="presOf" srcId="{9A94873D-D6D3-41B7-8EAD-B3A8ADB2AA30}" destId="{41B5A1E5-C5CC-45F0-96D7-1B1EBBF5C59D}" srcOrd="0" destOrd="0" presId="urn:microsoft.com/office/officeart/2005/8/layout/orgChart1"/>
    <dgm:cxn modelId="{7AADDADC-166E-454E-9816-0DBAB8F85FE0}" type="presOf" srcId="{876C0A9C-DE15-411B-A57F-BF7D5FF2FE26}" destId="{6CE9A830-0E5C-4466-A1F3-0E4489E7FE50}" srcOrd="0" destOrd="0" presId="urn:microsoft.com/office/officeart/2005/8/layout/orgChart1"/>
    <dgm:cxn modelId="{2FFA1D58-9BC0-4CBE-BF85-2C40FF604B9B}" type="presOf" srcId="{BEC4BB37-7DE7-44E7-94DC-5F0CC4C81826}" destId="{134C7759-68C5-4062-88CB-5CC13FC6D463}" srcOrd="0" destOrd="0" presId="urn:microsoft.com/office/officeart/2005/8/layout/orgChart1"/>
    <dgm:cxn modelId="{66CEC49C-A219-48AC-B1C0-910FDDDA5C54}" type="presOf" srcId="{D0950CAB-BE0D-46A2-B064-D24ED3DCCCB8}" destId="{0D1FC3F4-3CCD-4F80-AE3A-9CAFD7258996}" srcOrd="1" destOrd="0" presId="urn:microsoft.com/office/officeart/2005/8/layout/orgChart1"/>
    <dgm:cxn modelId="{B3455AA0-AA8F-470F-9536-8DDD1ABF2AC0}" type="presOf" srcId="{91199F51-30D2-4095-A189-A50F5EA35E75}" destId="{98DC70FD-13D0-4C21-B16D-46BA8831CDF5}" srcOrd="0" destOrd="0" presId="urn:microsoft.com/office/officeart/2005/8/layout/orgChart1"/>
    <dgm:cxn modelId="{9160A09C-3575-47A0-B4C7-5B4DFCDDAB7E}" srcId="{82B2F14D-F2F2-4517-B753-7FF6925AFA40}" destId="{6ADB45D8-0391-40A2-93AB-C7A7E9ECE004}" srcOrd="2" destOrd="0" parTransId="{FA287C2E-A243-4263-8846-56E8A9EFF2F5}" sibTransId="{78FA29FF-1E8F-4778-8A0E-0585A7650CF6}"/>
    <dgm:cxn modelId="{8F029889-6DEA-490F-9F75-C7DEE9DDD45A}" type="presOf" srcId="{1E066A66-5F60-4156-89ED-6F124DDA57F8}" destId="{3F4D8CE1-DA6A-476A-9BFC-FFB5E643EB83}" srcOrd="1" destOrd="0" presId="urn:microsoft.com/office/officeart/2005/8/layout/orgChart1"/>
    <dgm:cxn modelId="{BA165D58-1050-484A-8C5B-C881509ACF94}" type="presOf" srcId="{25374D33-C415-4774-BB58-FE2D64D3CDF8}" destId="{F89B092C-F3A3-4D4C-9EBB-E0F7F69A4FFC}" srcOrd="0" destOrd="0" presId="urn:microsoft.com/office/officeart/2005/8/layout/orgChart1"/>
    <dgm:cxn modelId="{E42AF027-289F-49D6-BDA0-95CB48EC3C2A}" type="presOf" srcId="{E199CF06-B847-47FB-BE4B-FD7E426FC1CC}" destId="{9906E67D-187A-48E5-921C-122434D5D939}" srcOrd="1" destOrd="0" presId="urn:microsoft.com/office/officeart/2005/8/layout/orgChart1"/>
    <dgm:cxn modelId="{83398284-EF2E-452F-A6DB-1AD6B6E5C1FA}" srcId="{82B2F14D-F2F2-4517-B753-7FF6925AFA40}" destId="{AF97C274-427E-4A77-BAF9-582F6635C5A4}" srcOrd="0" destOrd="0" parTransId="{BEC4BB37-7DE7-44E7-94DC-5F0CC4C81826}" sibTransId="{D34E95F5-2823-4CE5-B00B-4613E64D9721}"/>
    <dgm:cxn modelId="{2C52B750-8B87-426D-9875-455D6A0E53D0}" srcId="{876C0A9C-DE15-411B-A57F-BF7D5FF2FE26}" destId="{25374D33-C415-4774-BB58-FE2D64D3CDF8}" srcOrd="3" destOrd="0" parTransId="{87DCCE4A-F4DE-43C8-A971-51B88791A083}" sibTransId="{CD992E8C-91B9-42BC-BFEE-E98C0F6E4047}"/>
    <dgm:cxn modelId="{3EA972D7-2A3D-4C5B-B8FF-5524CCA87EEE}" type="presOf" srcId="{C726AB05-9393-4856-8BCD-E84436DB96F2}" destId="{9BAB3C57-9143-4696-802F-1D9AA5220902}" srcOrd="1" destOrd="0" presId="urn:microsoft.com/office/officeart/2005/8/layout/orgChart1"/>
    <dgm:cxn modelId="{DD789133-1271-49E8-BE9D-391FA1DABE0E}" type="presOf" srcId="{FA287C2E-A243-4263-8846-56E8A9EFF2F5}" destId="{F7558E50-8956-45F9-B758-A92D696DDFF9}" srcOrd="0" destOrd="0" presId="urn:microsoft.com/office/officeart/2005/8/layout/orgChart1"/>
    <dgm:cxn modelId="{E19B8275-50F3-426B-A181-1D8B7833A4E7}" type="presParOf" srcId="{223A679C-1D4F-43BE-B65C-15BD5DDBEDCB}" destId="{990C27D1-5585-4C95-8FF3-07CF70D1830D}" srcOrd="0" destOrd="0" presId="urn:microsoft.com/office/officeart/2005/8/layout/orgChart1"/>
    <dgm:cxn modelId="{8D6D4F38-1DB7-4316-9A45-BD7542F8B1F4}" type="presParOf" srcId="{990C27D1-5585-4C95-8FF3-07CF70D1830D}" destId="{B74DB34B-FA14-4989-A446-41647A9B922E}" srcOrd="0" destOrd="0" presId="urn:microsoft.com/office/officeart/2005/8/layout/orgChart1"/>
    <dgm:cxn modelId="{F72C001B-2C1A-4509-B556-21C57CA7626B}" type="presParOf" srcId="{B74DB34B-FA14-4989-A446-41647A9B922E}" destId="{320DE260-C9F7-4B2E-893F-321A206EF89C}" srcOrd="0" destOrd="0" presId="urn:microsoft.com/office/officeart/2005/8/layout/orgChart1"/>
    <dgm:cxn modelId="{04B6C449-64F3-4D91-9F9F-2BBFD176BE6A}" type="presParOf" srcId="{B74DB34B-FA14-4989-A446-41647A9B922E}" destId="{8BDD751A-938D-41F0-BD96-296BD532680E}" srcOrd="1" destOrd="0" presId="urn:microsoft.com/office/officeart/2005/8/layout/orgChart1"/>
    <dgm:cxn modelId="{9C817F97-4CCB-47EE-96C9-4BA2904441A2}" type="presParOf" srcId="{990C27D1-5585-4C95-8FF3-07CF70D1830D}" destId="{F711D0AB-3710-4344-A1EA-22BFB4EC30E5}" srcOrd="1" destOrd="0" presId="urn:microsoft.com/office/officeart/2005/8/layout/orgChart1"/>
    <dgm:cxn modelId="{A25BFC87-B52B-486A-A7D7-3587FCA48FA5}" type="presParOf" srcId="{F711D0AB-3710-4344-A1EA-22BFB4EC30E5}" destId="{9BD39AF9-C540-47F2-AEC1-9014A3F68B4E}" srcOrd="0" destOrd="0" presId="urn:microsoft.com/office/officeart/2005/8/layout/orgChart1"/>
    <dgm:cxn modelId="{2AE9CC9D-14C4-4895-A7D1-EB585897AF2C}" type="presParOf" srcId="{F711D0AB-3710-4344-A1EA-22BFB4EC30E5}" destId="{57D0A421-8B1F-4E45-B211-7F9285E8C0DB}" srcOrd="1" destOrd="0" presId="urn:microsoft.com/office/officeart/2005/8/layout/orgChart1"/>
    <dgm:cxn modelId="{8D6FAB26-C808-4293-91E7-05EF5D5D7413}" type="presParOf" srcId="{57D0A421-8B1F-4E45-B211-7F9285E8C0DB}" destId="{4321D61D-1A6E-4CB5-BDDD-DC02AD0D58B5}" srcOrd="0" destOrd="0" presId="urn:microsoft.com/office/officeart/2005/8/layout/orgChart1"/>
    <dgm:cxn modelId="{C56461D9-FD6C-4011-9568-BEA717AD0814}" type="presParOf" srcId="{4321D61D-1A6E-4CB5-BDDD-DC02AD0D58B5}" destId="{CBB8E35E-53B0-4EB6-B3EB-30CC6577B014}" srcOrd="0" destOrd="0" presId="urn:microsoft.com/office/officeart/2005/8/layout/orgChart1"/>
    <dgm:cxn modelId="{A45C51FD-8FDC-422F-A45A-098039E0026D}" type="presParOf" srcId="{4321D61D-1A6E-4CB5-BDDD-DC02AD0D58B5}" destId="{693C9283-19D9-4F02-A26B-4AAABFF6F4B5}" srcOrd="1" destOrd="0" presId="urn:microsoft.com/office/officeart/2005/8/layout/orgChart1"/>
    <dgm:cxn modelId="{DF6EB8D3-E0D5-42AF-98D2-BD5B3BEFDEB7}" type="presParOf" srcId="{57D0A421-8B1F-4E45-B211-7F9285E8C0DB}" destId="{F3F012F3-BC57-47B0-AAF2-2CBAA91B4998}" srcOrd="1" destOrd="0" presId="urn:microsoft.com/office/officeart/2005/8/layout/orgChart1"/>
    <dgm:cxn modelId="{BA869B47-E79F-49F6-AF99-1D843ACF1731}" type="presParOf" srcId="{F3F012F3-BC57-47B0-AAF2-2CBAA91B4998}" destId="{D4CFB54B-9DCC-4083-9E47-A9FC680F2130}" srcOrd="0" destOrd="0" presId="urn:microsoft.com/office/officeart/2005/8/layout/orgChart1"/>
    <dgm:cxn modelId="{DD57D179-99DE-436C-AEF1-A341975937AF}" type="presParOf" srcId="{F3F012F3-BC57-47B0-AAF2-2CBAA91B4998}" destId="{3ED152CE-9DC4-42B7-8E0B-4110EB78002A}" srcOrd="1" destOrd="0" presId="urn:microsoft.com/office/officeart/2005/8/layout/orgChart1"/>
    <dgm:cxn modelId="{2A9114C9-1D86-4B2C-93FC-A27E30F452B2}" type="presParOf" srcId="{3ED152CE-9DC4-42B7-8E0B-4110EB78002A}" destId="{4CF53674-A225-4B0A-B1AF-EB7107ECD0D2}" srcOrd="0" destOrd="0" presId="urn:microsoft.com/office/officeart/2005/8/layout/orgChart1"/>
    <dgm:cxn modelId="{D1E2221A-1FC8-4367-95D2-B267214EF157}" type="presParOf" srcId="{4CF53674-A225-4B0A-B1AF-EB7107ECD0D2}" destId="{57B23096-DC63-421B-9E5E-4A873FB1B183}" srcOrd="0" destOrd="0" presId="urn:microsoft.com/office/officeart/2005/8/layout/orgChart1"/>
    <dgm:cxn modelId="{2BEB85F8-32D6-4A7F-82F8-6C8C24B29549}" type="presParOf" srcId="{4CF53674-A225-4B0A-B1AF-EB7107ECD0D2}" destId="{6649359C-C10A-46AF-A912-AF77BBE93836}" srcOrd="1" destOrd="0" presId="urn:microsoft.com/office/officeart/2005/8/layout/orgChart1"/>
    <dgm:cxn modelId="{364B3746-62BF-4007-977E-8F2DCC12245F}" type="presParOf" srcId="{3ED152CE-9DC4-42B7-8E0B-4110EB78002A}" destId="{882DC525-5FCB-4549-B87B-883D247AEB79}" srcOrd="1" destOrd="0" presId="urn:microsoft.com/office/officeart/2005/8/layout/orgChart1"/>
    <dgm:cxn modelId="{AF38E23F-D55D-43AC-B1D3-87F97C803454}" type="presParOf" srcId="{882DC525-5FCB-4549-B87B-883D247AEB79}" destId="{1B84068B-3305-424B-BDCA-7C884DF75C28}" srcOrd="0" destOrd="0" presId="urn:microsoft.com/office/officeart/2005/8/layout/orgChart1"/>
    <dgm:cxn modelId="{AF0E37FF-1AF4-4844-934D-F785EA6E70CE}" type="presParOf" srcId="{882DC525-5FCB-4549-B87B-883D247AEB79}" destId="{A960EAA7-6C4F-49FA-99B4-75FA1DE4B5CB}" srcOrd="1" destOrd="0" presId="urn:microsoft.com/office/officeart/2005/8/layout/orgChart1"/>
    <dgm:cxn modelId="{61373F54-7F31-46AC-AA59-F269D7DF8518}" type="presParOf" srcId="{A960EAA7-6C4F-49FA-99B4-75FA1DE4B5CB}" destId="{AE1F4953-B57A-4245-80B9-BFA1F0FEB2A7}" srcOrd="0" destOrd="0" presId="urn:microsoft.com/office/officeart/2005/8/layout/orgChart1"/>
    <dgm:cxn modelId="{015CF633-3C83-4678-B7E1-24AA21F0EE50}" type="presParOf" srcId="{AE1F4953-B57A-4245-80B9-BFA1F0FEB2A7}" destId="{5E1F2F2E-5CB8-4DA0-9551-A74A084B8932}" srcOrd="0" destOrd="0" presId="urn:microsoft.com/office/officeart/2005/8/layout/orgChart1"/>
    <dgm:cxn modelId="{9604EEB9-F11C-4DF3-9BA1-E3542C09CF63}" type="presParOf" srcId="{AE1F4953-B57A-4245-80B9-BFA1F0FEB2A7}" destId="{020190E0-A7C1-4B2F-87BC-A296E842FF6E}" srcOrd="1" destOrd="0" presId="urn:microsoft.com/office/officeart/2005/8/layout/orgChart1"/>
    <dgm:cxn modelId="{D2CC2CBC-6979-4AC6-89A5-AE5847AF1B2B}" type="presParOf" srcId="{A960EAA7-6C4F-49FA-99B4-75FA1DE4B5CB}" destId="{DDE7564E-6773-4FDC-BA7D-EB016679EA9B}" srcOrd="1" destOrd="0" presId="urn:microsoft.com/office/officeart/2005/8/layout/orgChart1"/>
    <dgm:cxn modelId="{4D653722-3237-47C2-9205-88321BE41D78}" type="presParOf" srcId="{A960EAA7-6C4F-49FA-99B4-75FA1DE4B5CB}" destId="{16DE5A8A-4B3B-4BB3-B1BB-7F6FAA5FC77C}" srcOrd="2" destOrd="0" presId="urn:microsoft.com/office/officeart/2005/8/layout/orgChart1"/>
    <dgm:cxn modelId="{EAC0DB22-D93F-4DF0-812C-815861DD70F9}" type="presParOf" srcId="{16DE5A8A-4B3B-4BB3-B1BB-7F6FAA5FC77C}" destId="{4CB23408-4E1C-4DFE-BF9E-2163EACCD3DC}" srcOrd="0" destOrd="0" presId="urn:microsoft.com/office/officeart/2005/8/layout/orgChart1"/>
    <dgm:cxn modelId="{BBCBE6D7-09DD-427C-AC2F-5073624EB3E0}" type="presParOf" srcId="{16DE5A8A-4B3B-4BB3-B1BB-7F6FAA5FC77C}" destId="{87E0AE3E-549A-41F1-85FB-D497E9116C8C}" srcOrd="1" destOrd="0" presId="urn:microsoft.com/office/officeart/2005/8/layout/orgChart1"/>
    <dgm:cxn modelId="{87AE1AD9-753D-49FB-B062-5770FC0E5B45}" type="presParOf" srcId="{87E0AE3E-549A-41F1-85FB-D497E9116C8C}" destId="{7E3F240A-73F7-4C47-9D9E-6B99DE102FA2}" srcOrd="0" destOrd="0" presId="urn:microsoft.com/office/officeart/2005/8/layout/orgChart1"/>
    <dgm:cxn modelId="{217CD0EE-24DF-4330-B9EC-4402CE80A569}" type="presParOf" srcId="{7E3F240A-73F7-4C47-9D9E-6B99DE102FA2}" destId="{BEB5565E-7D3D-422D-8379-9DACA7685988}" srcOrd="0" destOrd="0" presId="urn:microsoft.com/office/officeart/2005/8/layout/orgChart1"/>
    <dgm:cxn modelId="{15C4E833-22D4-4EF2-8D07-F8C99DC78042}" type="presParOf" srcId="{7E3F240A-73F7-4C47-9D9E-6B99DE102FA2}" destId="{AC820DDC-6CF0-45CC-A10E-DAAADA35AC97}" srcOrd="1" destOrd="0" presId="urn:microsoft.com/office/officeart/2005/8/layout/orgChart1"/>
    <dgm:cxn modelId="{6B98706F-5357-40CF-921D-C2F4331A356C}" type="presParOf" srcId="{87E0AE3E-549A-41F1-85FB-D497E9116C8C}" destId="{DFEEBD85-D49A-46D3-AEEF-FE9D04EDFE47}" srcOrd="1" destOrd="0" presId="urn:microsoft.com/office/officeart/2005/8/layout/orgChart1"/>
    <dgm:cxn modelId="{89FB616E-C81E-4905-8D30-325258E98C37}" type="presParOf" srcId="{87E0AE3E-549A-41F1-85FB-D497E9116C8C}" destId="{4CB87A68-D9B3-4DB0-9351-DE838B2FC7B5}" srcOrd="2" destOrd="0" presId="urn:microsoft.com/office/officeart/2005/8/layout/orgChart1"/>
    <dgm:cxn modelId="{876C8E00-2A8D-45D4-95B1-4B1B5DD109F4}" type="presParOf" srcId="{16DE5A8A-4B3B-4BB3-B1BB-7F6FAA5FC77C}" destId="{C6357416-172B-4E80-8AD8-5AF6C5D48C1F}" srcOrd="2" destOrd="0" presId="urn:microsoft.com/office/officeart/2005/8/layout/orgChart1"/>
    <dgm:cxn modelId="{4A1C53EF-BBE8-4E09-946F-53BB7B9CFFF7}" type="presParOf" srcId="{16DE5A8A-4B3B-4BB3-B1BB-7F6FAA5FC77C}" destId="{A5FA1B56-2930-4310-9E46-0F4F4CA30906}" srcOrd="3" destOrd="0" presId="urn:microsoft.com/office/officeart/2005/8/layout/orgChart1"/>
    <dgm:cxn modelId="{209ED241-648B-447D-AB08-245F97D8935D}" type="presParOf" srcId="{A5FA1B56-2930-4310-9E46-0F4F4CA30906}" destId="{AE6D4EEE-DAC8-4F7A-A625-6A58D0FA269A}" srcOrd="0" destOrd="0" presId="urn:microsoft.com/office/officeart/2005/8/layout/orgChart1"/>
    <dgm:cxn modelId="{39038149-9B7E-48D6-B851-2FCB160C6654}" type="presParOf" srcId="{AE6D4EEE-DAC8-4F7A-A625-6A58D0FA269A}" destId="{35397874-C7F2-400C-8525-E45ED83B0056}" srcOrd="0" destOrd="0" presId="urn:microsoft.com/office/officeart/2005/8/layout/orgChart1"/>
    <dgm:cxn modelId="{40CB8DD5-4D19-4E0E-8383-05901C0A24E6}" type="presParOf" srcId="{AE6D4EEE-DAC8-4F7A-A625-6A58D0FA269A}" destId="{3F4D8CE1-DA6A-476A-9BFC-FFB5E643EB83}" srcOrd="1" destOrd="0" presId="urn:microsoft.com/office/officeart/2005/8/layout/orgChart1"/>
    <dgm:cxn modelId="{E03CD070-EBDB-4F34-8046-E1CA9ACF370D}" type="presParOf" srcId="{A5FA1B56-2930-4310-9E46-0F4F4CA30906}" destId="{293D1E19-429D-4668-BF2E-2B89D4E85100}" srcOrd="1" destOrd="0" presId="urn:microsoft.com/office/officeart/2005/8/layout/orgChart1"/>
    <dgm:cxn modelId="{2E06CB92-0744-42D6-AB94-B56181AC0779}" type="presParOf" srcId="{A5FA1B56-2930-4310-9E46-0F4F4CA30906}" destId="{A9330B05-93AA-4831-A0D2-E40E4F1F9A86}" srcOrd="2" destOrd="0" presId="urn:microsoft.com/office/officeart/2005/8/layout/orgChart1"/>
    <dgm:cxn modelId="{95C69546-DE9B-490A-AF9C-64D217BE6E70}" type="presParOf" srcId="{16DE5A8A-4B3B-4BB3-B1BB-7F6FAA5FC77C}" destId="{D6898BE6-1419-4B07-9E17-3FE6960D5E3B}" srcOrd="4" destOrd="0" presId="urn:microsoft.com/office/officeart/2005/8/layout/orgChart1"/>
    <dgm:cxn modelId="{521EAE46-04AB-42CA-8999-9D6037AF8472}" type="presParOf" srcId="{16DE5A8A-4B3B-4BB3-B1BB-7F6FAA5FC77C}" destId="{FD1CFA87-FA97-4DCA-8259-673A95C140D9}" srcOrd="5" destOrd="0" presId="urn:microsoft.com/office/officeart/2005/8/layout/orgChart1"/>
    <dgm:cxn modelId="{1F5F3E7C-3C2E-45A8-B46F-C0EE74E91B48}" type="presParOf" srcId="{FD1CFA87-FA97-4DCA-8259-673A95C140D9}" destId="{3694B5B3-827E-46F5-83A7-07C4D3A14CB5}" srcOrd="0" destOrd="0" presId="urn:microsoft.com/office/officeart/2005/8/layout/orgChart1"/>
    <dgm:cxn modelId="{3E22A69A-EF48-454A-83D4-39FF8FB3D277}" type="presParOf" srcId="{3694B5B3-827E-46F5-83A7-07C4D3A14CB5}" destId="{EDE58253-5E6A-4A15-8EC6-399160B5711E}" srcOrd="0" destOrd="0" presId="urn:microsoft.com/office/officeart/2005/8/layout/orgChart1"/>
    <dgm:cxn modelId="{74CEF4DD-5CE9-441B-BC3A-2E9EDEBD2D97}" type="presParOf" srcId="{3694B5B3-827E-46F5-83A7-07C4D3A14CB5}" destId="{35D07FC2-B2F6-49B2-AC62-02CCBCD92535}" srcOrd="1" destOrd="0" presId="urn:microsoft.com/office/officeart/2005/8/layout/orgChart1"/>
    <dgm:cxn modelId="{C58D5A3C-9AC0-46B5-9299-9773ECA9A58D}" type="presParOf" srcId="{FD1CFA87-FA97-4DCA-8259-673A95C140D9}" destId="{35391CEE-B04A-4EF7-BEF1-A2C44D5ECED0}" srcOrd="1" destOrd="0" presId="urn:microsoft.com/office/officeart/2005/8/layout/orgChart1"/>
    <dgm:cxn modelId="{72244F7A-8961-4F0C-A0CB-6A6D3EDDCA95}" type="presParOf" srcId="{FD1CFA87-FA97-4DCA-8259-673A95C140D9}" destId="{339F3F48-B2FD-4428-A87A-6326D137951E}" srcOrd="2" destOrd="0" presId="urn:microsoft.com/office/officeart/2005/8/layout/orgChart1"/>
    <dgm:cxn modelId="{17DCB4B5-D800-4773-B711-9D532A9165D2}" type="presParOf" srcId="{3ED152CE-9DC4-42B7-8E0B-4110EB78002A}" destId="{E30BB7F5-8E07-4CEA-A3E2-95899852C527}" srcOrd="2" destOrd="0" presId="urn:microsoft.com/office/officeart/2005/8/layout/orgChart1"/>
    <dgm:cxn modelId="{59882549-D191-4C1C-B64F-A12524891D04}" type="presParOf" srcId="{57D0A421-8B1F-4E45-B211-7F9285E8C0DB}" destId="{71702EB3-2C7B-4882-87A6-3718840CF5E2}" srcOrd="2" destOrd="0" presId="urn:microsoft.com/office/officeart/2005/8/layout/orgChart1"/>
    <dgm:cxn modelId="{21581AD3-637D-4046-AE13-44C0D9463E3B}" type="presParOf" srcId="{F711D0AB-3710-4344-A1EA-22BFB4EC30E5}" destId="{AA4FAB99-A6CC-4EEA-A8CE-85216136FDEB}" srcOrd="2" destOrd="0" presId="urn:microsoft.com/office/officeart/2005/8/layout/orgChart1"/>
    <dgm:cxn modelId="{FBC85CD0-148B-4D24-8C69-B591E891918A}" type="presParOf" srcId="{F711D0AB-3710-4344-A1EA-22BFB4EC30E5}" destId="{7D468B53-A71A-4187-8DB2-B8022A4655EA}" srcOrd="3" destOrd="0" presId="urn:microsoft.com/office/officeart/2005/8/layout/orgChart1"/>
    <dgm:cxn modelId="{DF11A0A8-CFEE-494D-92EA-7A39F1F50A45}" type="presParOf" srcId="{7D468B53-A71A-4187-8DB2-B8022A4655EA}" destId="{57165636-64C1-422D-8573-8BD48B9B839A}" srcOrd="0" destOrd="0" presId="urn:microsoft.com/office/officeart/2005/8/layout/orgChart1"/>
    <dgm:cxn modelId="{289E019B-1598-4C6C-AF8C-47ACE55FD171}" type="presParOf" srcId="{57165636-64C1-422D-8573-8BD48B9B839A}" destId="{9D647B75-D0E2-43E4-9F14-39854CE5F22C}" srcOrd="0" destOrd="0" presId="urn:microsoft.com/office/officeart/2005/8/layout/orgChart1"/>
    <dgm:cxn modelId="{4D79FE4C-E927-42B0-8666-C4D013300AD9}" type="presParOf" srcId="{57165636-64C1-422D-8573-8BD48B9B839A}" destId="{736B7BF7-DAFA-42AE-997C-7181EE51F852}" srcOrd="1" destOrd="0" presId="urn:microsoft.com/office/officeart/2005/8/layout/orgChart1"/>
    <dgm:cxn modelId="{80E66B04-648F-4028-83EB-3FE0BD5C6850}" type="presParOf" srcId="{7D468B53-A71A-4187-8DB2-B8022A4655EA}" destId="{D9F59288-2AF1-40DF-8AB2-52FE70F19326}" srcOrd="1" destOrd="0" presId="urn:microsoft.com/office/officeart/2005/8/layout/orgChart1"/>
    <dgm:cxn modelId="{05E90A18-3D27-45EA-B862-12634D4A13E6}" type="presParOf" srcId="{D9F59288-2AF1-40DF-8AB2-52FE70F19326}" destId="{134C7759-68C5-4062-88CB-5CC13FC6D463}" srcOrd="0" destOrd="0" presId="urn:microsoft.com/office/officeart/2005/8/layout/orgChart1"/>
    <dgm:cxn modelId="{FE68FAB9-3DAB-4267-BE8C-5D4E55B65D58}" type="presParOf" srcId="{D9F59288-2AF1-40DF-8AB2-52FE70F19326}" destId="{4F87E4D2-294C-4614-9DE4-E9BD99449943}" srcOrd="1" destOrd="0" presId="urn:microsoft.com/office/officeart/2005/8/layout/orgChart1"/>
    <dgm:cxn modelId="{580E1407-5270-4123-A0D0-3CED05162535}" type="presParOf" srcId="{4F87E4D2-294C-4614-9DE4-E9BD99449943}" destId="{932A069E-272C-4B1C-B42E-1238FC6FB6C7}" srcOrd="0" destOrd="0" presId="urn:microsoft.com/office/officeart/2005/8/layout/orgChart1"/>
    <dgm:cxn modelId="{2863128E-0D58-4F11-8A75-66517F7AFCA5}" type="presParOf" srcId="{932A069E-272C-4B1C-B42E-1238FC6FB6C7}" destId="{F073C664-6924-4558-97D0-E9F59B752B28}" srcOrd="0" destOrd="0" presId="urn:microsoft.com/office/officeart/2005/8/layout/orgChart1"/>
    <dgm:cxn modelId="{7F89F77C-6D51-4397-AFF3-5758B964A833}" type="presParOf" srcId="{932A069E-272C-4B1C-B42E-1238FC6FB6C7}" destId="{46754C31-D180-4B3C-847A-555AB3245442}" srcOrd="1" destOrd="0" presId="urn:microsoft.com/office/officeart/2005/8/layout/orgChart1"/>
    <dgm:cxn modelId="{DB08FE1A-7656-4FF1-98B1-CBE59C145518}" type="presParOf" srcId="{4F87E4D2-294C-4614-9DE4-E9BD99449943}" destId="{79052C19-990D-47D2-B569-3F172C06C214}" srcOrd="1" destOrd="0" presId="urn:microsoft.com/office/officeart/2005/8/layout/orgChart1"/>
    <dgm:cxn modelId="{22F1ADB1-03E1-46ED-8A0E-FF77E8A417FA}" type="presParOf" srcId="{4F87E4D2-294C-4614-9DE4-E9BD99449943}" destId="{B52740D0-87C4-46CE-8AD2-CC3C926B069A}" srcOrd="2" destOrd="0" presId="urn:microsoft.com/office/officeart/2005/8/layout/orgChart1"/>
    <dgm:cxn modelId="{D9B5D2C5-0CFE-4404-8B9A-138933F421DC}" type="presParOf" srcId="{D9F59288-2AF1-40DF-8AB2-52FE70F19326}" destId="{0DA9D7D4-0903-408C-91D5-582CC0483DE0}" srcOrd="2" destOrd="0" presId="urn:microsoft.com/office/officeart/2005/8/layout/orgChart1"/>
    <dgm:cxn modelId="{8D6B7F0F-520C-49F3-9A18-AB7276E25E97}" type="presParOf" srcId="{D9F59288-2AF1-40DF-8AB2-52FE70F19326}" destId="{DF44D9AD-7947-41D0-9309-3682828671F6}" srcOrd="3" destOrd="0" presId="urn:microsoft.com/office/officeart/2005/8/layout/orgChart1"/>
    <dgm:cxn modelId="{2EC23153-A595-4503-A8BB-14D0DC8EADF1}" type="presParOf" srcId="{DF44D9AD-7947-41D0-9309-3682828671F6}" destId="{B53EB6AB-7A08-4984-ADD8-5FD86D250C12}" srcOrd="0" destOrd="0" presId="urn:microsoft.com/office/officeart/2005/8/layout/orgChart1"/>
    <dgm:cxn modelId="{5D9DC393-3734-49B0-8C31-A60F827D9BE8}" type="presParOf" srcId="{B53EB6AB-7A08-4984-ADD8-5FD86D250C12}" destId="{078F46AD-3B2D-4633-B096-A726C274C285}" srcOrd="0" destOrd="0" presId="urn:microsoft.com/office/officeart/2005/8/layout/orgChart1"/>
    <dgm:cxn modelId="{A2873B2F-32E9-42FF-8C1B-96C2866199E0}" type="presParOf" srcId="{B53EB6AB-7A08-4984-ADD8-5FD86D250C12}" destId="{4BEB834B-26E9-4465-B3C9-AC640D9702A5}" srcOrd="1" destOrd="0" presId="urn:microsoft.com/office/officeart/2005/8/layout/orgChart1"/>
    <dgm:cxn modelId="{D58EA2D9-A00C-48B8-907E-C4DC60077B3C}" type="presParOf" srcId="{DF44D9AD-7947-41D0-9309-3682828671F6}" destId="{F66C07E7-5D84-4493-867A-424A7D016AD1}" srcOrd="1" destOrd="0" presId="urn:microsoft.com/office/officeart/2005/8/layout/orgChart1"/>
    <dgm:cxn modelId="{1C108090-C56F-4B99-84BF-3AE54B259620}" type="presParOf" srcId="{DF44D9AD-7947-41D0-9309-3682828671F6}" destId="{95334AF6-D76B-4999-95B3-61F7800ACC0C}" srcOrd="2" destOrd="0" presId="urn:microsoft.com/office/officeart/2005/8/layout/orgChart1"/>
    <dgm:cxn modelId="{29A8A568-DC79-4A52-BBF6-2268E444A75D}" type="presParOf" srcId="{D9F59288-2AF1-40DF-8AB2-52FE70F19326}" destId="{F7558E50-8956-45F9-B758-A92D696DDFF9}" srcOrd="4" destOrd="0" presId="urn:microsoft.com/office/officeart/2005/8/layout/orgChart1"/>
    <dgm:cxn modelId="{E3DDF2D8-1CA4-412A-9DA1-EDFD5B9CEEEE}" type="presParOf" srcId="{D9F59288-2AF1-40DF-8AB2-52FE70F19326}" destId="{2D507354-2C0F-4D8D-A9D2-962BB30BEE72}" srcOrd="5" destOrd="0" presId="urn:microsoft.com/office/officeart/2005/8/layout/orgChart1"/>
    <dgm:cxn modelId="{9BEA4503-D3AF-47E1-8956-B75A264BC8D4}" type="presParOf" srcId="{2D507354-2C0F-4D8D-A9D2-962BB30BEE72}" destId="{E2A25BA5-BA4F-455E-9243-CD8C56773C02}" srcOrd="0" destOrd="0" presId="urn:microsoft.com/office/officeart/2005/8/layout/orgChart1"/>
    <dgm:cxn modelId="{D317FDD4-7B43-4E5C-BA90-2C71E8CEFCFA}" type="presParOf" srcId="{E2A25BA5-BA4F-455E-9243-CD8C56773C02}" destId="{750B15C4-83CF-4A8E-9BB5-245F11826E46}" srcOrd="0" destOrd="0" presId="urn:microsoft.com/office/officeart/2005/8/layout/orgChart1"/>
    <dgm:cxn modelId="{645C914F-91BD-47C5-8463-297872BBBD47}" type="presParOf" srcId="{E2A25BA5-BA4F-455E-9243-CD8C56773C02}" destId="{1AE37BD0-17A0-4931-A07D-90A3FA6CADA7}" srcOrd="1" destOrd="0" presId="urn:microsoft.com/office/officeart/2005/8/layout/orgChart1"/>
    <dgm:cxn modelId="{0870880B-FF01-48D0-A138-9C1E3768F7A4}" type="presParOf" srcId="{2D507354-2C0F-4D8D-A9D2-962BB30BEE72}" destId="{45DADCA0-7EBF-49C8-9926-67D5CF9CDF1B}" srcOrd="1" destOrd="0" presId="urn:microsoft.com/office/officeart/2005/8/layout/orgChart1"/>
    <dgm:cxn modelId="{D773CBE3-1B3D-46ED-8857-EEF6D542E7DD}" type="presParOf" srcId="{2D507354-2C0F-4D8D-A9D2-962BB30BEE72}" destId="{36169C53-EF96-4829-8F22-6727181DAE16}" srcOrd="2" destOrd="0" presId="urn:microsoft.com/office/officeart/2005/8/layout/orgChart1"/>
    <dgm:cxn modelId="{DF71CD74-3035-485B-B270-14899586ABD9}" type="presParOf" srcId="{D9F59288-2AF1-40DF-8AB2-52FE70F19326}" destId="{39310B3B-CAA7-46D5-8C7F-0117A069E5AB}" srcOrd="6" destOrd="0" presId="urn:microsoft.com/office/officeart/2005/8/layout/orgChart1"/>
    <dgm:cxn modelId="{D73F4F94-2E81-4107-9873-FF719790AE53}" type="presParOf" srcId="{D9F59288-2AF1-40DF-8AB2-52FE70F19326}" destId="{6FA55000-D0AD-4000-B883-F8AA63961BB6}" srcOrd="7" destOrd="0" presId="urn:microsoft.com/office/officeart/2005/8/layout/orgChart1"/>
    <dgm:cxn modelId="{B184A01D-55A6-4AE9-8497-1B6F9324E09E}" type="presParOf" srcId="{6FA55000-D0AD-4000-B883-F8AA63961BB6}" destId="{BE21432D-1CCD-43AC-BEC7-53FC6CE7D19E}" srcOrd="0" destOrd="0" presId="urn:microsoft.com/office/officeart/2005/8/layout/orgChart1"/>
    <dgm:cxn modelId="{CB657912-D41C-4BD5-95A2-9F6FDB2B2128}" type="presParOf" srcId="{BE21432D-1CCD-43AC-BEC7-53FC6CE7D19E}" destId="{3165EFBE-E62A-433D-AE6B-3344971C3DA9}" srcOrd="0" destOrd="0" presId="urn:microsoft.com/office/officeart/2005/8/layout/orgChart1"/>
    <dgm:cxn modelId="{907FECC7-A02C-4C61-A8BF-A92FBBE8C8DF}" type="presParOf" srcId="{BE21432D-1CCD-43AC-BEC7-53FC6CE7D19E}" destId="{51847DE9-1092-41F9-BF33-5CD8656DB8D6}" srcOrd="1" destOrd="0" presId="urn:microsoft.com/office/officeart/2005/8/layout/orgChart1"/>
    <dgm:cxn modelId="{FA63EB82-5074-4064-B4A2-8B39345583E4}" type="presParOf" srcId="{6FA55000-D0AD-4000-B883-F8AA63961BB6}" destId="{F7B6CB29-8B6B-458C-A59F-A900E4129D13}" srcOrd="1" destOrd="0" presId="urn:microsoft.com/office/officeart/2005/8/layout/orgChart1"/>
    <dgm:cxn modelId="{56B5E234-8502-4CF6-A847-B656CE336F36}" type="presParOf" srcId="{6FA55000-D0AD-4000-B883-F8AA63961BB6}" destId="{CCF0B1E4-E93D-445B-A212-ABCAB05FA043}" srcOrd="2" destOrd="0" presId="urn:microsoft.com/office/officeart/2005/8/layout/orgChart1"/>
    <dgm:cxn modelId="{BC98C762-8B11-4455-A2E1-4BEA3571D872}" type="presParOf" srcId="{7D468B53-A71A-4187-8DB2-B8022A4655EA}" destId="{1A06F079-6B34-4426-A354-4D0D6183503E}" srcOrd="2" destOrd="0" presId="urn:microsoft.com/office/officeart/2005/8/layout/orgChart1"/>
    <dgm:cxn modelId="{29764488-78C0-47C2-A13D-554EF7F010AB}" type="presParOf" srcId="{F711D0AB-3710-4344-A1EA-22BFB4EC30E5}" destId="{C86B9CDE-662C-4780-9168-392DDF126690}" srcOrd="4" destOrd="0" presId="urn:microsoft.com/office/officeart/2005/8/layout/orgChart1"/>
    <dgm:cxn modelId="{569F8B3F-FCD1-4241-8740-2BD70A554D6A}" type="presParOf" srcId="{F711D0AB-3710-4344-A1EA-22BFB4EC30E5}" destId="{D81AD997-79AC-4165-B8F0-39B8E80A7908}" srcOrd="5" destOrd="0" presId="urn:microsoft.com/office/officeart/2005/8/layout/orgChart1"/>
    <dgm:cxn modelId="{D5C2A45C-B26B-401E-ABFC-06DC261C03A9}" type="presParOf" srcId="{D81AD997-79AC-4165-B8F0-39B8E80A7908}" destId="{3B602458-99B1-4231-A412-E0D9D006A71F}" srcOrd="0" destOrd="0" presId="urn:microsoft.com/office/officeart/2005/8/layout/orgChart1"/>
    <dgm:cxn modelId="{A1B57034-08C3-40FE-AE13-85F671E5681A}" type="presParOf" srcId="{3B602458-99B1-4231-A412-E0D9D006A71F}" destId="{4465F3C7-3E2F-4F91-8B4E-6FCC0A0E3B40}" srcOrd="0" destOrd="0" presId="urn:microsoft.com/office/officeart/2005/8/layout/orgChart1"/>
    <dgm:cxn modelId="{49F8F09D-FC87-400A-955E-DF463FA46972}" type="presParOf" srcId="{3B602458-99B1-4231-A412-E0D9D006A71F}" destId="{9865CCB2-C532-4D51-84AE-3095F2864479}" srcOrd="1" destOrd="0" presId="urn:microsoft.com/office/officeart/2005/8/layout/orgChart1"/>
    <dgm:cxn modelId="{7AD66E3C-9B16-4B63-B59A-A632FFA7C132}" type="presParOf" srcId="{D81AD997-79AC-4165-B8F0-39B8E80A7908}" destId="{27505813-66B2-49E7-8748-9403113C8678}" srcOrd="1" destOrd="0" presId="urn:microsoft.com/office/officeart/2005/8/layout/orgChart1"/>
    <dgm:cxn modelId="{C8F8E401-0DD8-4D9E-95E9-1838DD8F668E}" type="presParOf" srcId="{27505813-66B2-49E7-8748-9403113C8678}" destId="{C3E12063-10DC-4BFC-A439-1254D4A475FC}" srcOrd="0" destOrd="0" presId="urn:microsoft.com/office/officeart/2005/8/layout/orgChart1"/>
    <dgm:cxn modelId="{14DDF042-9DF2-449C-8BC6-031CDA76E9B5}" type="presParOf" srcId="{27505813-66B2-49E7-8748-9403113C8678}" destId="{9C873C5C-96A4-43AB-92F8-6E876816DCAF}" srcOrd="1" destOrd="0" presId="urn:microsoft.com/office/officeart/2005/8/layout/orgChart1"/>
    <dgm:cxn modelId="{F268B9C1-2A64-4F3C-A3DE-28748592683F}" type="presParOf" srcId="{9C873C5C-96A4-43AB-92F8-6E876816DCAF}" destId="{FAC02A4B-2BF1-48F0-839E-A0519BB98695}" srcOrd="0" destOrd="0" presId="urn:microsoft.com/office/officeart/2005/8/layout/orgChart1"/>
    <dgm:cxn modelId="{042913D3-ED79-4243-8184-7A69923BE7FD}" type="presParOf" srcId="{FAC02A4B-2BF1-48F0-839E-A0519BB98695}" destId="{6CE9A830-0E5C-4466-A1F3-0E4489E7FE50}" srcOrd="0" destOrd="0" presId="urn:microsoft.com/office/officeart/2005/8/layout/orgChart1"/>
    <dgm:cxn modelId="{0277FA2A-85C5-4E18-98D5-806F0D22A21C}" type="presParOf" srcId="{FAC02A4B-2BF1-48F0-839E-A0519BB98695}" destId="{950A9D42-7967-443C-BE02-A265FC2AB478}" srcOrd="1" destOrd="0" presId="urn:microsoft.com/office/officeart/2005/8/layout/orgChart1"/>
    <dgm:cxn modelId="{FD8580B9-4703-431F-AD24-C12CFB153F03}" type="presParOf" srcId="{9C873C5C-96A4-43AB-92F8-6E876816DCAF}" destId="{D7D7A8E8-8EE1-4F39-9F35-96AFF528A787}" srcOrd="1" destOrd="0" presId="urn:microsoft.com/office/officeart/2005/8/layout/orgChart1"/>
    <dgm:cxn modelId="{49604EEF-7019-4771-8159-3CCFA92FE954}" type="presParOf" srcId="{D7D7A8E8-8EE1-4F39-9F35-96AFF528A787}" destId="{B8090D4C-076F-496C-A627-F9A9F708868C}" srcOrd="0" destOrd="0" presId="urn:microsoft.com/office/officeart/2005/8/layout/orgChart1"/>
    <dgm:cxn modelId="{1E2DC37C-5102-4ADC-B8B4-8A35219D6692}" type="presParOf" srcId="{D7D7A8E8-8EE1-4F39-9F35-96AFF528A787}" destId="{8E25AAE8-D9AB-4D26-AF20-A3471FCCE468}" srcOrd="1" destOrd="0" presId="urn:microsoft.com/office/officeart/2005/8/layout/orgChart1"/>
    <dgm:cxn modelId="{09183C65-4F4E-4C0F-8347-B0A2B383BE5A}" type="presParOf" srcId="{8E25AAE8-D9AB-4D26-AF20-A3471FCCE468}" destId="{8D77DCE8-BC9C-486C-BDFF-68FD44143214}" srcOrd="0" destOrd="0" presId="urn:microsoft.com/office/officeart/2005/8/layout/orgChart1"/>
    <dgm:cxn modelId="{5351FA87-91E4-4215-BF62-35CA001A43F2}" type="presParOf" srcId="{8D77DCE8-BC9C-486C-BDFF-68FD44143214}" destId="{69E4C975-593C-4612-86A6-EFA4340A4B26}" srcOrd="0" destOrd="0" presId="urn:microsoft.com/office/officeart/2005/8/layout/orgChart1"/>
    <dgm:cxn modelId="{0034C8D4-2B30-4753-9330-2A768C8EAE2F}" type="presParOf" srcId="{8D77DCE8-BC9C-486C-BDFF-68FD44143214}" destId="{F24798F6-59CC-4933-9B00-9FC9B92FD0D4}" srcOrd="1" destOrd="0" presId="urn:microsoft.com/office/officeart/2005/8/layout/orgChart1"/>
    <dgm:cxn modelId="{20DB4BB1-7FAF-4B29-B50B-1BA573B20DE5}" type="presParOf" srcId="{8E25AAE8-D9AB-4D26-AF20-A3471FCCE468}" destId="{7262A79A-687A-4887-BFDB-D851E6CC981B}" srcOrd="1" destOrd="0" presId="urn:microsoft.com/office/officeart/2005/8/layout/orgChart1"/>
    <dgm:cxn modelId="{B3BF07F7-7865-4232-B900-4FDF93CF33C1}" type="presParOf" srcId="{8E25AAE8-D9AB-4D26-AF20-A3471FCCE468}" destId="{74860721-BB4C-4EEE-9966-293DAC0CD7C8}" srcOrd="2" destOrd="0" presId="urn:microsoft.com/office/officeart/2005/8/layout/orgChart1"/>
    <dgm:cxn modelId="{BE5A54D4-D389-4BF5-9DCF-FF4047D90008}" type="presParOf" srcId="{D7D7A8E8-8EE1-4F39-9F35-96AFF528A787}" destId="{1AB92A3D-FECF-43BC-AE88-8A7D9166A9BA}" srcOrd="2" destOrd="0" presId="urn:microsoft.com/office/officeart/2005/8/layout/orgChart1"/>
    <dgm:cxn modelId="{08F15FA4-3CCC-477A-A874-F3C4A3D872B4}" type="presParOf" srcId="{D7D7A8E8-8EE1-4F39-9F35-96AFF528A787}" destId="{35200694-4426-4537-80A0-9679BBA599FA}" srcOrd="3" destOrd="0" presId="urn:microsoft.com/office/officeart/2005/8/layout/orgChart1"/>
    <dgm:cxn modelId="{D9E3EE49-5CD4-4BF9-BFD0-F0F39E3C844C}" type="presParOf" srcId="{35200694-4426-4537-80A0-9679BBA599FA}" destId="{1EEDFF42-2A67-4A2B-A336-CF67EF32AD73}" srcOrd="0" destOrd="0" presId="urn:microsoft.com/office/officeart/2005/8/layout/orgChart1"/>
    <dgm:cxn modelId="{83B8FCE7-C97E-44D9-83B1-F8EFD874FF8B}" type="presParOf" srcId="{1EEDFF42-2A67-4A2B-A336-CF67EF32AD73}" destId="{D89A6D89-2E1D-4EEE-9950-544997115C29}" srcOrd="0" destOrd="0" presId="urn:microsoft.com/office/officeart/2005/8/layout/orgChart1"/>
    <dgm:cxn modelId="{AE61681B-C14A-41DA-B927-7E352DA1EED3}" type="presParOf" srcId="{1EEDFF42-2A67-4A2B-A336-CF67EF32AD73}" destId="{71E13B80-0311-4BE3-B9D8-DE5B541EDF57}" srcOrd="1" destOrd="0" presId="urn:microsoft.com/office/officeart/2005/8/layout/orgChart1"/>
    <dgm:cxn modelId="{C01EA07A-DE9C-4BF1-96BA-49379194A2F9}" type="presParOf" srcId="{35200694-4426-4537-80A0-9679BBA599FA}" destId="{C0EDA731-5DBD-4E61-B6B7-4384DA527809}" srcOrd="1" destOrd="0" presId="urn:microsoft.com/office/officeart/2005/8/layout/orgChart1"/>
    <dgm:cxn modelId="{804F3001-B6D4-4452-869A-FD1C5DA2131B}" type="presParOf" srcId="{35200694-4426-4537-80A0-9679BBA599FA}" destId="{6B85CD3E-E8C3-452E-BF39-DB3AC748031D}" srcOrd="2" destOrd="0" presId="urn:microsoft.com/office/officeart/2005/8/layout/orgChart1"/>
    <dgm:cxn modelId="{F7970AF2-6504-4285-B4E7-67E89F8F3925}" type="presParOf" srcId="{D7D7A8E8-8EE1-4F39-9F35-96AFF528A787}" destId="{17D252E1-0E50-401E-8486-80B1143B2CC8}" srcOrd="4" destOrd="0" presId="urn:microsoft.com/office/officeart/2005/8/layout/orgChart1"/>
    <dgm:cxn modelId="{B6C5CC81-C3FE-42BB-9AA8-57C36B324372}" type="presParOf" srcId="{D7D7A8E8-8EE1-4F39-9F35-96AFF528A787}" destId="{07006A89-CC9E-4A57-8AC4-FD355100E6C9}" srcOrd="5" destOrd="0" presId="urn:microsoft.com/office/officeart/2005/8/layout/orgChart1"/>
    <dgm:cxn modelId="{618CFC74-0809-48B5-B018-1DF5E17C7AB2}" type="presParOf" srcId="{07006A89-CC9E-4A57-8AC4-FD355100E6C9}" destId="{B56A9F4D-3339-418D-BF07-622B2936AE06}" srcOrd="0" destOrd="0" presId="urn:microsoft.com/office/officeart/2005/8/layout/orgChart1"/>
    <dgm:cxn modelId="{DB8CEC54-782C-4640-97A9-41F2E2AA633E}" type="presParOf" srcId="{B56A9F4D-3339-418D-BF07-622B2936AE06}" destId="{DA9C7136-5473-4A0B-A1C8-198AE4D1762D}" srcOrd="0" destOrd="0" presId="urn:microsoft.com/office/officeart/2005/8/layout/orgChart1"/>
    <dgm:cxn modelId="{FE0C77D9-6E2D-4FC9-B4D7-ABFDBC0C086C}" type="presParOf" srcId="{B56A9F4D-3339-418D-BF07-622B2936AE06}" destId="{55664BB4-320D-4509-899B-F3628326F49A}" srcOrd="1" destOrd="0" presId="urn:microsoft.com/office/officeart/2005/8/layout/orgChart1"/>
    <dgm:cxn modelId="{FBF1ED02-6208-4CDF-8D6A-C6B6FDF77599}" type="presParOf" srcId="{07006A89-CC9E-4A57-8AC4-FD355100E6C9}" destId="{EFE47233-6144-4416-AFA6-87C6EF930072}" srcOrd="1" destOrd="0" presId="urn:microsoft.com/office/officeart/2005/8/layout/orgChart1"/>
    <dgm:cxn modelId="{B27CE61A-5E70-4A4A-B237-D2845F335C36}" type="presParOf" srcId="{07006A89-CC9E-4A57-8AC4-FD355100E6C9}" destId="{98FD5351-AA85-4578-A378-055B9D37CA14}" srcOrd="2" destOrd="0" presId="urn:microsoft.com/office/officeart/2005/8/layout/orgChart1"/>
    <dgm:cxn modelId="{7F40ED12-4ECC-4AD7-A023-AC21C4B00BF7}" type="presParOf" srcId="{D7D7A8E8-8EE1-4F39-9F35-96AFF528A787}" destId="{698D1669-45CE-4831-B8C8-0EA0BB55C46A}" srcOrd="6" destOrd="0" presId="urn:microsoft.com/office/officeart/2005/8/layout/orgChart1"/>
    <dgm:cxn modelId="{9AD3D041-146B-4BF2-992E-BAE2749AEAF9}" type="presParOf" srcId="{D7D7A8E8-8EE1-4F39-9F35-96AFF528A787}" destId="{CB9CE3A2-0B5F-441A-8DC3-C3D65632C3BE}" srcOrd="7" destOrd="0" presId="urn:microsoft.com/office/officeart/2005/8/layout/orgChart1"/>
    <dgm:cxn modelId="{DCF84E1C-ACCA-4CB4-B492-387698FF2FA8}" type="presParOf" srcId="{CB9CE3A2-0B5F-441A-8DC3-C3D65632C3BE}" destId="{7A943CB4-A44E-4A8B-ACB7-B694A8634DF3}" srcOrd="0" destOrd="0" presId="urn:microsoft.com/office/officeart/2005/8/layout/orgChart1"/>
    <dgm:cxn modelId="{607D7A23-0336-424C-9710-3262C28F7478}" type="presParOf" srcId="{7A943CB4-A44E-4A8B-ACB7-B694A8634DF3}" destId="{F89B092C-F3A3-4D4C-9EBB-E0F7F69A4FFC}" srcOrd="0" destOrd="0" presId="urn:microsoft.com/office/officeart/2005/8/layout/orgChart1"/>
    <dgm:cxn modelId="{B760091D-D957-4072-BD84-09EE0877FC66}" type="presParOf" srcId="{7A943CB4-A44E-4A8B-ACB7-B694A8634DF3}" destId="{F77C6E2E-CE8A-4EEB-9705-E28EFB103C2E}" srcOrd="1" destOrd="0" presId="urn:microsoft.com/office/officeart/2005/8/layout/orgChart1"/>
    <dgm:cxn modelId="{9A8ADE1F-04D4-4E79-9DD4-3AFE41DAC67F}" type="presParOf" srcId="{CB9CE3A2-0B5F-441A-8DC3-C3D65632C3BE}" destId="{C33BF639-90FC-45BA-A979-3D9032871B9F}" srcOrd="1" destOrd="0" presId="urn:microsoft.com/office/officeart/2005/8/layout/orgChart1"/>
    <dgm:cxn modelId="{EEE8194C-AB14-441B-958C-7A004894FE9F}" type="presParOf" srcId="{CB9CE3A2-0B5F-441A-8DC3-C3D65632C3BE}" destId="{78EF60B1-FE20-4B71-B2E7-6887B7DAC8ED}" srcOrd="2" destOrd="0" presId="urn:microsoft.com/office/officeart/2005/8/layout/orgChart1"/>
    <dgm:cxn modelId="{12ECBCDB-6004-4647-8C3B-FB7A0170E47E}" type="presParOf" srcId="{9C873C5C-96A4-43AB-92F8-6E876816DCAF}" destId="{186943D0-2DBD-4CED-B784-3FB2965C2000}" srcOrd="2" destOrd="0" presId="urn:microsoft.com/office/officeart/2005/8/layout/orgChart1"/>
    <dgm:cxn modelId="{C12ED073-7D42-41F8-B42A-A0A0C61D406D}" type="presParOf" srcId="{27505813-66B2-49E7-8748-9403113C8678}" destId="{41B5A1E5-C5CC-45F0-96D7-1B1EBBF5C59D}" srcOrd="2" destOrd="0" presId="urn:microsoft.com/office/officeart/2005/8/layout/orgChart1"/>
    <dgm:cxn modelId="{406E6638-B0D9-4E74-913D-CED8C9AE2EB9}" type="presParOf" srcId="{27505813-66B2-49E7-8748-9403113C8678}" destId="{D61E9E19-DB03-4EA2-90BC-84E0129891FA}" srcOrd="3" destOrd="0" presId="urn:microsoft.com/office/officeart/2005/8/layout/orgChart1"/>
    <dgm:cxn modelId="{208ACE3E-13AA-434C-91CF-73AEDF4F1DDB}" type="presParOf" srcId="{D61E9E19-DB03-4EA2-90BC-84E0129891FA}" destId="{88AA7935-F18A-4DCD-9DDC-18A790DCE741}" srcOrd="0" destOrd="0" presId="urn:microsoft.com/office/officeart/2005/8/layout/orgChart1"/>
    <dgm:cxn modelId="{9E44AAA8-86CC-4D49-A7CD-5A1402270677}" type="presParOf" srcId="{88AA7935-F18A-4DCD-9DDC-18A790DCE741}" destId="{6AF3C81C-4E99-4279-9E8E-198358D7544E}" srcOrd="0" destOrd="0" presId="urn:microsoft.com/office/officeart/2005/8/layout/orgChart1"/>
    <dgm:cxn modelId="{AD3B4301-F8F6-40D6-AC58-A0330AF024E7}" type="presParOf" srcId="{88AA7935-F18A-4DCD-9DDC-18A790DCE741}" destId="{2AD9AA92-2127-4D86-A244-C4529708F1AA}" srcOrd="1" destOrd="0" presId="urn:microsoft.com/office/officeart/2005/8/layout/orgChart1"/>
    <dgm:cxn modelId="{79FA130F-ECF5-4759-A5E0-12F65079921B}" type="presParOf" srcId="{D61E9E19-DB03-4EA2-90BC-84E0129891FA}" destId="{D527AE04-B127-4CCF-8DA1-E78023B45C7C}" srcOrd="1" destOrd="0" presId="urn:microsoft.com/office/officeart/2005/8/layout/orgChart1"/>
    <dgm:cxn modelId="{64FD23E3-52EF-49DC-8BAA-9272A3D39018}" type="presParOf" srcId="{D527AE04-B127-4CCF-8DA1-E78023B45C7C}" destId="{1BC193C5-6340-4104-9E37-57BD2D235FEE}" srcOrd="0" destOrd="0" presId="urn:microsoft.com/office/officeart/2005/8/layout/orgChart1"/>
    <dgm:cxn modelId="{074FF751-3D28-45F3-849C-229C40740013}" type="presParOf" srcId="{D527AE04-B127-4CCF-8DA1-E78023B45C7C}" destId="{B539DB62-BBBB-4EAE-9CB5-8AF8CB8D20BC}" srcOrd="1" destOrd="0" presId="urn:microsoft.com/office/officeart/2005/8/layout/orgChart1"/>
    <dgm:cxn modelId="{A2C0D16C-BA20-4375-8F5F-ADF7BD9E2693}" type="presParOf" srcId="{B539DB62-BBBB-4EAE-9CB5-8AF8CB8D20BC}" destId="{E86E4334-4CA7-4538-AD0B-8BA0575D213E}" srcOrd="0" destOrd="0" presId="urn:microsoft.com/office/officeart/2005/8/layout/orgChart1"/>
    <dgm:cxn modelId="{A1B55293-1D0A-4AA2-B30F-D35F7321238D}" type="presParOf" srcId="{E86E4334-4CA7-4538-AD0B-8BA0575D213E}" destId="{F1364E01-FC09-4D85-A398-48CD417761D3}" srcOrd="0" destOrd="0" presId="urn:microsoft.com/office/officeart/2005/8/layout/orgChart1"/>
    <dgm:cxn modelId="{AE3DB186-E840-44A0-87E9-ACA0FEEA8C21}" type="presParOf" srcId="{E86E4334-4CA7-4538-AD0B-8BA0575D213E}" destId="{ABD9AB21-53BA-424C-9104-57BB3B1357F7}" srcOrd="1" destOrd="0" presId="urn:microsoft.com/office/officeart/2005/8/layout/orgChart1"/>
    <dgm:cxn modelId="{0ABA7106-6BEB-47AF-AFAE-EC321E19E01C}" type="presParOf" srcId="{B539DB62-BBBB-4EAE-9CB5-8AF8CB8D20BC}" destId="{7B57A011-137C-4F4E-9C36-6AAE0443EE57}" srcOrd="1" destOrd="0" presId="urn:microsoft.com/office/officeart/2005/8/layout/orgChart1"/>
    <dgm:cxn modelId="{0DD674CC-C381-498D-A899-23CE80E42FAC}" type="presParOf" srcId="{B539DB62-BBBB-4EAE-9CB5-8AF8CB8D20BC}" destId="{BCAA3F4C-13A3-4215-94D5-4F63336D770B}" srcOrd="2" destOrd="0" presId="urn:microsoft.com/office/officeart/2005/8/layout/orgChart1"/>
    <dgm:cxn modelId="{080BBC42-1FC6-430C-9135-B1A175189291}" type="presParOf" srcId="{D527AE04-B127-4CCF-8DA1-E78023B45C7C}" destId="{0764E6D1-0494-43AA-9203-942F412845CD}" srcOrd="2" destOrd="0" presId="urn:microsoft.com/office/officeart/2005/8/layout/orgChart1"/>
    <dgm:cxn modelId="{1B5E09CC-476D-42DD-9A80-93BEACCD0B6C}" type="presParOf" srcId="{D527AE04-B127-4CCF-8DA1-E78023B45C7C}" destId="{33E2D8F1-2AB3-4C01-B956-969D94DE906B}" srcOrd="3" destOrd="0" presId="urn:microsoft.com/office/officeart/2005/8/layout/orgChart1"/>
    <dgm:cxn modelId="{9413FE4C-4CE7-43EF-A550-49250D43949B}" type="presParOf" srcId="{33E2D8F1-2AB3-4C01-B956-969D94DE906B}" destId="{3FF1324A-D59D-46F8-A80B-705E8AE9F287}" srcOrd="0" destOrd="0" presId="urn:microsoft.com/office/officeart/2005/8/layout/orgChart1"/>
    <dgm:cxn modelId="{8E72148B-8A29-41F9-830C-E7B623E2C659}" type="presParOf" srcId="{3FF1324A-D59D-46F8-A80B-705E8AE9F287}" destId="{04447D49-8F9F-4BD4-AB8A-4D2BB43FEA2B}" srcOrd="0" destOrd="0" presId="urn:microsoft.com/office/officeart/2005/8/layout/orgChart1"/>
    <dgm:cxn modelId="{60396AF9-FDCD-4F49-AB63-5412F0F30F9C}" type="presParOf" srcId="{3FF1324A-D59D-46F8-A80B-705E8AE9F287}" destId="{F2327779-151C-41F1-B06E-68DBC6A08B75}" srcOrd="1" destOrd="0" presId="urn:microsoft.com/office/officeart/2005/8/layout/orgChart1"/>
    <dgm:cxn modelId="{22E69B6A-128D-427E-B767-430BE3853A24}" type="presParOf" srcId="{33E2D8F1-2AB3-4C01-B956-969D94DE906B}" destId="{054FD61C-0147-43C3-A8CA-3B36BF650F6D}" srcOrd="1" destOrd="0" presId="urn:microsoft.com/office/officeart/2005/8/layout/orgChart1"/>
    <dgm:cxn modelId="{8AB86603-E9F5-4211-B72E-4C902CD9994B}" type="presParOf" srcId="{33E2D8F1-2AB3-4C01-B956-969D94DE906B}" destId="{2B69E511-84C2-43E5-BB4A-592BD0B7DF15}" srcOrd="2" destOrd="0" presId="urn:microsoft.com/office/officeart/2005/8/layout/orgChart1"/>
    <dgm:cxn modelId="{86E9AA49-B862-431C-BA44-FA9D42A7CE76}" type="presParOf" srcId="{D527AE04-B127-4CCF-8DA1-E78023B45C7C}" destId="{D8E78890-69E7-4D82-8EF0-94B76E66DE46}" srcOrd="4" destOrd="0" presId="urn:microsoft.com/office/officeart/2005/8/layout/orgChart1"/>
    <dgm:cxn modelId="{641A1936-ED46-43B9-ACC1-BCE35FCD3210}" type="presParOf" srcId="{D527AE04-B127-4CCF-8DA1-E78023B45C7C}" destId="{911BD9DC-8235-42CF-8714-004EB49844EC}" srcOrd="5" destOrd="0" presId="urn:microsoft.com/office/officeart/2005/8/layout/orgChart1"/>
    <dgm:cxn modelId="{36A5942C-848A-48BD-8E92-AFD5DE09C460}" type="presParOf" srcId="{911BD9DC-8235-42CF-8714-004EB49844EC}" destId="{0BB6DA25-E3B8-4385-9B93-1F7C9F80D6E1}" srcOrd="0" destOrd="0" presId="urn:microsoft.com/office/officeart/2005/8/layout/orgChart1"/>
    <dgm:cxn modelId="{45F8DA48-C383-490A-8AFD-92BE191512E3}" type="presParOf" srcId="{0BB6DA25-E3B8-4385-9B93-1F7C9F80D6E1}" destId="{70157C85-5F7F-40E9-A825-1F326C471DFF}" srcOrd="0" destOrd="0" presId="urn:microsoft.com/office/officeart/2005/8/layout/orgChart1"/>
    <dgm:cxn modelId="{55EBA75F-E9CE-412C-8DE4-CD2CAF783890}" type="presParOf" srcId="{0BB6DA25-E3B8-4385-9B93-1F7C9F80D6E1}" destId="{0B3450A8-33CB-4EE7-90F4-D2A366553BC8}" srcOrd="1" destOrd="0" presId="urn:microsoft.com/office/officeart/2005/8/layout/orgChart1"/>
    <dgm:cxn modelId="{275F6022-5F7E-46C7-AB3E-631DA6E02D6D}" type="presParOf" srcId="{911BD9DC-8235-42CF-8714-004EB49844EC}" destId="{C3FEDC9D-3BCE-4E6F-BC05-EAA304EA04C4}" srcOrd="1" destOrd="0" presId="urn:microsoft.com/office/officeart/2005/8/layout/orgChart1"/>
    <dgm:cxn modelId="{549C9A63-A062-45EF-9B4C-E99904E9ED8F}" type="presParOf" srcId="{911BD9DC-8235-42CF-8714-004EB49844EC}" destId="{CF6149AE-06F0-442C-B03D-D7CF28CFB9D2}" srcOrd="2" destOrd="0" presId="urn:microsoft.com/office/officeart/2005/8/layout/orgChart1"/>
    <dgm:cxn modelId="{955B1E1E-B903-4677-B23F-0393720A75BE}" type="presParOf" srcId="{D527AE04-B127-4CCF-8DA1-E78023B45C7C}" destId="{7D0715D2-FD7A-4983-A2A5-7379511894B4}" srcOrd="6" destOrd="0" presId="urn:microsoft.com/office/officeart/2005/8/layout/orgChart1"/>
    <dgm:cxn modelId="{BB10EECC-F86B-43C8-9E94-4CC8BF622E90}" type="presParOf" srcId="{D527AE04-B127-4CCF-8DA1-E78023B45C7C}" destId="{BEE2015F-090B-471C-88D0-BA8D10D61533}" srcOrd="7" destOrd="0" presId="urn:microsoft.com/office/officeart/2005/8/layout/orgChart1"/>
    <dgm:cxn modelId="{92EAAD58-838C-4474-862C-59FF1B7502EB}" type="presParOf" srcId="{BEE2015F-090B-471C-88D0-BA8D10D61533}" destId="{A95DE694-E1DC-4450-B8D3-0168C6286485}" srcOrd="0" destOrd="0" presId="urn:microsoft.com/office/officeart/2005/8/layout/orgChart1"/>
    <dgm:cxn modelId="{AEF3D7C9-F744-476E-AC61-F1CBA5473D67}" type="presParOf" srcId="{A95DE694-E1DC-4450-B8D3-0168C6286485}" destId="{768DF61A-01A6-453C-9541-29268C0C7CAF}" srcOrd="0" destOrd="0" presId="urn:microsoft.com/office/officeart/2005/8/layout/orgChart1"/>
    <dgm:cxn modelId="{9C3DBC91-A03B-44E9-9DB7-1AE76A4EFA85}" type="presParOf" srcId="{A95DE694-E1DC-4450-B8D3-0168C6286485}" destId="{05C7B833-2EDD-4EA2-942E-3A8DDF94D93C}" srcOrd="1" destOrd="0" presId="urn:microsoft.com/office/officeart/2005/8/layout/orgChart1"/>
    <dgm:cxn modelId="{C59BE166-9A88-4B90-83E5-1105B3E8BD0E}" type="presParOf" srcId="{BEE2015F-090B-471C-88D0-BA8D10D61533}" destId="{AE34B616-D8BC-4CB7-8B1B-8BBAA39D282A}" srcOrd="1" destOrd="0" presId="urn:microsoft.com/office/officeart/2005/8/layout/orgChart1"/>
    <dgm:cxn modelId="{73136EF0-7FD7-4D82-819D-1A2444B6FA80}" type="presParOf" srcId="{BEE2015F-090B-471C-88D0-BA8D10D61533}" destId="{4A412C12-FD9A-461D-AC69-127A926CA277}" srcOrd="2" destOrd="0" presId="urn:microsoft.com/office/officeart/2005/8/layout/orgChart1"/>
    <dgm:cxn modelId="{6F9870D1-CDCF-4600-A6E1-7A61F0CDEE23}" type="presParOf" srcId="{D61E9E19-DB03-4EA2-90BC-84E0129891FA}" destId="{8630E6B8-C8B3-4BB5-9891-4DD979805C2C}" srcOrd="2" destOrd="0" presId="urn:microsoft.com/office/officeart/2005/8/layout/orgChart1"/>
    <dgm:cxn modelId="{A7E3EA6A-38FB-41F5-B208-89B2266D70E6}" type="presParOf" srcId="{D81AD997-79AC-4165-B8F0-39B8E80A7908}" destId="{8E0230D1-F038-4844-8890-03E702029240}" srcOrd="2" destOrd="0" presId="urn:microsoft.com/office/officeart/2005/8/layout/orgChart1"/>
    <dgm:cxn modelId="{6149540B-E86C-44F9-B537-D3D2CE0A3928}" type="presParOf" srcId="{F711D0AB-3710-4344-A1EA-22BFB4EC30E5}" destId="{26322FD3-AA5B-4D9D-A80E-40FEE85BF4CD}" srcOrd="6" destOrd="0" presId="urn:microsoft.com/office/officeart/2005/8/layout/orgChart1"/>
    <dgm:cxn modelId="{E1D1F799-7901-46FC-9CE3-CB457B5A754B}" type="presParOf" srcId="{F711D0AB-3710-4344-A1EA-22BFB4EC30E5}" destId="{26951CEB-DFC2-48F0-8425-2FC31DDBB89C}" srcOrd="7" destOrd="0" presId="urn:microsoft.com/office/officeart/2005/8/layout/orgChart1"/>
    <dgm:cxn modelId="{D83E5BDF-FAE7-4519-A157-4F609E698870}" type="presParOf" srcId="{26951CEB-DFC2-48F0-8425-2FC31DDBB89C}" destId="{B150F18D-DC6C-4D47-BBEE-B1B723D22515}" srcOrd="0" destOrd="0" presId="urn:microsoft.com/office/officeart/2005/8/layout/orgChart1"/>
    <dgm:cxn modelId="{0C0BFA00-040C-4B29-9817-7A919D34D050}" type="presParOf" srcId="{B150F18D-DC6C-4D47-BBEE-B1B723D22515}" destId="{23811EB7-C2C3-4ED8-9361-7148DD26A67D}" srcOrd="0" destOrd="0" presId="urn:microsoft.com/office/officeart/2005/8/layout/orgChart1"/>
    <dgm:cxn modelId="{0A6EAB38-B738-4C5D-A89B-5BCBEE49CC83}" type="presParOf" srcId="{B150F18D-DC6C-4D47-BBEE-B1B723D22515}" destId="{CF69FDBB-62A8-43DC-8A76-56C40CAF0D4A}" srcOrd="1" destOrd="0" presId="urn:microsoft.com/office/officeart/2005/8/layout/orgChart1"/>
    <dgm:cxn modelId="{78219C2B-81AD-425C-AB91-DDD8E84F2E34}" type="presParOf" srcId="{26951CEB-DFC2-48F0-8425-2FC31DDBB89C}" destId="{CA2B3ED1-F557-4068-A959-CBC832766EB1}" srcOrd="1" destOrd="0" presId="urn:microsoft.com/office/officeart/2005/8/layout/orgChart1"/>
    <dgm:cxn modelId="{20FF29C0-2808-41F4-B426-FA07465021B2}" type="presParOf" srcId="{CA2B3ED1-F557-4068-A959-CBC832766EB1}" destId="{B1CFD8B1-1E32-421E-97B0-785B05B23281}" srcOrd="0" destOrd="0" presId="urn:microsoft.com/office/officeart/2005/8/layout/orgChart1"/>
    <dgm:cxn modelId="{09C32FBF-03C8-4988-9DDB-6C1E4A60A3FA}" type="presParOf" srcId="{CA2B3ED1-F557-4068-A959-CBC832766EB1}" destId="{E4CCB399-9474-43F0-850F-B3078D6FC4ED}" srcOrd="1" destOrd="0" presId="urn:microsoft.com/office/officeart/2005/8/layout/orgChart1"/>
    <dgm:cxn modelId="{AEF1C666-3F1C-49DB-B453-2E80D88E8640}" type="presParOf" srcId="{E4CCB399-9474-43F0-850F-B3078D6FC4ED}" destId="{8927BCA5-305F-401E-9853-A64E5116E780}" srcOrd="0" destOrd="0" presId="urn:microsoft.com/office/officeart/2005/8/layout/orgChart1"/>
    <dgm:cxn modelId="{75BAC41E-3B19-43C0-92FC-2B103B574B0D}" type="presParOf" srcId="{8927BCA5-305F-401E-9853-A64E5116E780}" destId="{2EEF477F-E2CF-40B2-AAB3-7132364BB5B8}" srcOrd="0" destOrd="0" presId="urn:microsoft.com/office/officeart/2005/8/layout/orgChart1"/>
    <dgm:cxn modelId="{884B97CA-366B-49C2-9671-93976A3A9153}" type="presParOf" srcId="{8927BCA5-305F-401E-9853-A64E5116E780}" destId="{5AA335B1-2F08-46C5-8E5A-90626EB45ACE}" srcOrd="1" destOrd="0" presId="urn:microsoft.com/office/officeart/2005/8/layout/orgChart1"/>
    <dgm:cxn modelId="{8381F107-15A4-45AF-A8D4-47548404092A}" type="presParOf" srcId="{E4CCB399-9474-43F0-850F-B3078D6FC4ED}" destId="{A19CA41D-0834-4257-B2BF-1FDBC9DECE2C}" srcOrd="1" destOrd="0" presId="urn:microsoft.com/office/officeart/2005/8/layout/orgChart1"/>
    <dgm:cxn modelId="{0A262466-E864-4DFE-86F6-2A7D000E6CC6}" type="presParOf" srcId="{E4CCB399-9474-43F0-850F-B3078D6FC4ED}" destId="{6A5AEEA4-85AC-4DA9-A977-1E1E1481D304}" srcOrd="2" destOrd="0" presId="urn:microsoft.com/office/officeart/2005/8/layout/orgChart1"/>
    <dgm:cxn modelId="{B0DAB97E-03C0-4C7B-91EA-ACDF4A2BCA12}" type="presParOf" srcId="{CA2B3ED1-F557-4068-A959-CBC832766EB1}" destId="{7A637108-3A9A-4965-93A7-0916E1BC8D58}" srcOrd="2" destOrd="0" presId="urn:microsoft.com/office/officeart/2005/8/layout/orgChart1"/>
    <dgm:cxn modelId="{35535256-6D42-4062-AB2A-870472109B58}" type="presParOf" srcId="{CA2B3ED1-F557-4068-A959-CBC832766EB1}" destId="{FB28B1E3-AF35-4CD6-8EB6-EE8F727826A4}" srcOrd="3" destOrd="0" presId="urn:microsoft.com/office/officeart/2005/8/layout/orgChart1"/>
    <dgm:cxn modelId="{0B527C88-6CA8-4DA5-A656-83909AFD1DF4}" type="presParOf" srcId="{FB28B1E3-AF35-4CD6-8EB6-EE8F727826A4}" destId="{6D229270-61D5-4645-AE4D-F35DA9320701}" srcOrd="0" destOrd="0" presId="urn:microsoft.com/office/officeart/2005/8/layout/orgChart1"/>
    <dgm:cxn modelId="{DE9390A3-EDEF-44B2-9C60-5F9D3A957227}" type="presParOf" srcId="{6D229270-61D5-4645-AE4D-F35DA9320701}" destId="{1BF70D20-E419-41AE-B255-A0D7DD8D578E}" srcOrd="0" destOrd="0" presId="urn:microsoft.com/office/officeart/2005/8/layout/orgChart1"/>
    <dgm:cxn modelId="{FA40BF27-DD97-4C10-A604-B5AD9043BBFD}" type="presParOf" srcId="{6D229270-61D5-4645-AE4D-F35DA9320701}" destId="{75763746-FDB1-422F-8010-0406A3E3B6E5}" srcOrd="1" destOrd="0" presId="urn:microsoft.com/office/officeart/2005/8/layout/orgChart1"/>
    <dgm:cxn modelId="{464AD11E-8F23-451C-B29D-13BE28406E84}" type="presParOf" srcId="{FB28B1E3-AF35-4CD6-8EB6-EE8F727826A4}" destId="{CCFF9ACF-726E-440C-845F-B1B608BF1F1B}" srcOrd="1" destOrd="0" presId="urn:microsoft.com/office/officeart/2005/8/layout/orgChart1"/>
    <dgm:cxn modelId="{8609817B-1D79-4C2C-995C-FA377AEA910F}" type="presParOf" srcId="{FB28B1E3-AF35-4CD6-8EB6-EE8F727826A4}" destId="{A869DC1A-141D-4E81-8328-A7C7E4CE23C0}" srcOrd="2" destOrd="0" presId="urn:microsoft.com/office/officeart/2005/8/layout/orgChart1"/>
    <dgm:cxn modelId="{2C71537F-27A6-4697-884F-4142D6E6DC70}" type="presParOf" srcId="{CA2B3ED1-F557-4068-A959-CBC832766EB1}" destId="{AEAC1E96-148E-4419-983F-717BB3615B2A}" srcOrd="4" destOrd="0" presId="urn:microsoft.com/office/officeart/2005/8/layout/orgChart1"/>
    <dgm:cxn modelId="{02F6274E-3200-4EB5-B398-E51F522A9FBC}" type="presParOf" srcId="{CA2B3ED1-F557-4068-A959-CBC832766EB1}" destId="{A632A1B9-DA0A-47E8-A350-DD3F39A50781}" srcOrd="5" destOrd="0" presId="urn:microsoft.com/office/officeart/2005/8/layout/orgChart1"/>
    <dgm:cxn modelId="{3DA3177E-26FB-4C8B-9EDD-5CEA1959112C}" type="presParOf" srcId="{A632A1B9-DA0A-47E8-A350-DD3F39A50781}" destId="{5FD04898-276B-4FC4-984E-BD996B8ACB43}" srcOrd="0" destOrd="0" presId="urn:microsoft.com/office/officeart/2005/8/layout/orgChart1"/>
    <dgm:cxn modelId="{708823AC-EBE6-4AAF-AE0F-1B8CC5F38E21}" type="presParOf" srcId="{5FD04898-276B-4FC4-984E-BD996B8ACB43}" destId="{F8FDE154-381C-4D06-9BF5-385640C127B0}" srcOrd="0" destOrd="0" presId="urn:microsoft.com/office/officeart/2005/8/layout/orgChart1"/>
    <dgm:cxn modelId="{B23B8E33-87D9-4DEB-A389-3B1A67240CD7}" type="presParOf" srcId="{5FD04898-276B-4FC4-984E-BD996B8ACB43}" destId="{CC944D1C-027A-43C5-A188-04DFFE338205}" srcOrd="1" destOrd="0" presId="urn:microsoft.com/office/officeart/2005/8/layout/orgChart1"/>
    <dgm:cxn modelId="{671EEC47-5A8F-45A0-A812-F4E5FFBF88CE}" type="presParOf" srcId="{A632A1B9-DA0A-47E8-A350-DD3F39A50781}" destId="{9F08ACDE-52B8-4BC7-AC72-F17879DDDC90}" srcOrd="1" destOrd="0" presId="urn:microsoft.com/office/officeart/2005/8/layout/orgChart1"/>
    <dgm:cxn modelId="{D872723F-D0A7-4A84-9343-4F3ACED2B2B6}" type="presParOf" srcId="{A632A1B9-DA0A-47E8-A350-DD3F39A50781}" destId="{8CB0D576-BF43-460C-ABE5-B27B199EC913}" srcOrd="2" destOrd="0" presId="urn:microsoft.com/office/officeart/2005/8/layout/orgChart1"/>
    <dgm:cxn modelId="{5A4B10BB-B35A-4C8C-B996-6A0F89763073}" type="presParOf" srcId="{CA2B3ED1-F557-4068-A959-CBC832766EB1}" destId="{B8A562CA-37C7-4E9A-A5C1-7AA497782F67}" srcOrd="6" destOrd="0" presId="urn:microsoft.com/office/officeart/2005/8/layout/orgChart1"/>
    <dgm:cxn modelId="{3144DE0D-FDAE-4929-851C-9C3148DC783E}" type="presParOf" srcId="{CA2B3ED1-F557-4068-A959-CBC832766EB1}" destId="{BC016413-36AC-4402-9934-2894130AF3C4}" srcOrd="7" destOrd="0" presId="urn:microsoft.com/office/officeart/2005/8/layout/orgChart1"/>
    <dgm:cxn modelId="{D8C28256-40DB-4259-9936-4BACE85A682E}" type="presParOf" srcId="{BC016413-36AC-4402-9934-2894130AF3C4}" destId="{9DB2DC02-95EC-41EF-A8BA-4E8138761AC7}" srcOrd="0" destOrd="0" presId="urn:microsoft.com/office/officeart/2005/8/layout/orgChart1"/>
    <dgm:cxn modelId="{24C52955-5A14-41B9-9F1B-E5CE455D4FF3}" type="presParOf" srcId="{9DB2DC02-95EC-41EF-A8BA-4E8138761AC7}" destId="{CFD136FD-E1B0-4194-945B-05CCDCE6E932}" srcOrd="0" destOrd="0" presId="urn:microsoft.com/office/officeart/2005/8/layout/orgChart1"/>
    <dgm:cxn modelId="{CF1B7999-84D8-413D-9F15-2A796BDC37DC}" type="presParOf" srcId="{9DB2DC02-95EC-41EF-A8BA-4E8138761AC7}" destId="{821A0C6E-D844-4156-86BD-C934CEEA0029}" srcOrd="1" destOrd="0" presId="urn:microsoft.com/office/officeart/2005/8/layout/orgChart1"/>
    <dgm:cxn modelId="{5972F0A1-3823-4E29-8AC7-6BDEDE32E52B}" type="presParOf" srcId="{BC016413-36AC-4402-9934-2894130AF3C4}" destId="{36E29BFF-FB73-4396-895E-E33CE4EEBA1A}" srcOrd="1" destOrd="0" presId="urn:microsoft.com/office/officeart/2005/8/layout/orgChart1"/>
    <dgm:cxn modelId="{5F3E865B-53B2-48A8-B7A6-70ACB1276893}" type="presParOf" srcId="{BC016413-36AC-4402-9934-2894130AF3C4}" destId="{2728F76D-8D1E-46B4-B36E-37735B267061}" srcOrd="2" destOrd="0" presId="urn:microsoft.com/office/officeart/2005/8/layout/orgChart1"/>
    <dgm:cxn modelId="{589815F0-D374-41D2-A629-1EB1CE1550EC}" type="presParOf" srcId="{26951CEB-DFC2-48F0-8425-2FC31DDBB89C}" destId="{530072A8-AFDB-46A1-8AA1-1719DC9966FF}" srcOrd="2" destOrd="0" presId="urn:microsoft.com/office/officeart/2005/8/layout/orgChart1"/>
    <dgm:cxn modelId="{A7463039-4CF5-4881-8379-C4BE2F2D311F}" type="presParOf" srcId="{F711D0AB-3710-4344-A1EA-22BFB4EC30E5}" destId="{AC033D4F-7397-4A58-8105-F0C2281D578A}" srcOrd="8" destOrd="0" presId="urn:microsoft.com/office/officeart/2005/8/layout/orgChart1"/>
    <dgm:cxn modelId="{4CCD6C5F-BDC3-4CCF-A32E-802D7A63FAE6}" type="presParOf" srcId="{F711D0AB-3710-4344-A1EA-22BFB4EC30E5}" destId="{7E97C0DD-99B9-4016-A087-9CECD2AF26E1}" srcOrd="9" destOrd="0" presId="urn:microsoft.com/office/officeart/2005/8/layout/orgChart1"/>
    <dgm:cxn modelId="{AB2D526E-5E85-4FB9-BD49-B883040094A4}" type="presParOf" srcId="{7E97C0DD-99B9-4016-A087-9CECD2AF26E1}" destId="{EA129EB9-095F-401D-8A81-3A61546EF7C5}" srcOrd="0" destOrd="0" presId="urn:microsoft.com/office/officeart/2005/8/layout/orgChart1"/>
    <dgm:cxn modelId="{5DD41544-5312-48FC-BFD3-F4652260150D}" type="presParOf" srcId="{EA129EB9-095F-401D-8A81-3A61546EF7C5}" destId="{C318109A-EE2D-46C8-9E22-AB4E7AC58732}" srcOrd="0" destOrd="0" presId="urn:microsoft.com/office/officeart/2005/8/layout/orgChart1"/>
    <dgm:cxn modelId="{58017F1E-DD32-4BC2-9EC0-4871D9FB8496}" type="presParOf" srcId="{EA129EB9-095F-401D-8A81-3A61546EF7C5}" destId="{0D1FC3F4-3CCD-4F80-AE3A-9CAFD7258996}" srcOrd="1" destOrd="0" presId="urn:microsoft.com/office/officeart/2005/8/layout/orgChart1"/>
    <dgm:cxn modelId="{771B212C-CE8B-40C7-B301-D36BF982CB01}" type="presParOf" srcId="{7E97C0DD-99B9-4016-A087-9CECD2AF26E1}" destId="{5FE736B9-2F1B-47D0-BC17-20B74C6886AD}" srcOrd="1" destOrd="0" presId="urn:microsoft.com/office/officeart/2005/8/layout/orgChart1"/>
    <dgm:cxn modelId="{82513CE0-3844-4457-82B1-906E3A5E8879}" type="presParOf" srcId="{5FE736B9-2F1B-47D0-BC17-20B74C6886AD}" destId="{D75B0DB3-8540-4B4A-9FE7-69097A5FE6D5}" srcOrd="0" destOrd="0" presId="urn:microsoft.com/office/officeart/2005/8/layout/orgChart1"/>
    <dgm:cxn modelId="{B30A4B1D-C40C-4AB4-BB5E-53A079875066}" type="presParOf" srcId="{5FE736B9-2F1B-47D0-BC17-20B74C6886AD}" destId="{8EDD63C1-58C5-4D66-BD32-DC5A1D53A95E}" srcOrd="1" destOrd="0" presId="urn:microsoft.com/office/officeart/2005/8/layout/orgChart1"/>
    <dgm:cxn modelId="{56798533-2F7E-4EB4-8C4D-A11041C51C54}" type="presParOf" srcId="{8EDD63C1-58C5-4D66-BD32-DC5A1D53A95E}" destId="{34E5C436-7C91-4F54-B723-122A14EC2CC0}" srcOrd="0" destOrd="0" presId="urn:microsoft.com/office/officeart/2005/8/layout/orgChart1"/>
    <dgm:cxn modelId="{394E1ED8-0FB6-4535-9C59-925A8347CA34}" type="presParOf" srcId="{34E5C436-7C91-4F54-B723-122A14EC2CC0}" destId="{ADF0F08F-AF55-495E-9C65-D05F99BC8BDB}" srcOrd="0" destOrd="0" presId="urn:microsoft.com/office/officeart/2005/8/layout/orgChart1"/>
    <dgm:cxn modelId="{008B743A-403C-4F24-B5C7-CB9D4FC07752}" type="presParOf" srcId="{34E5C436-7C91-4F54-B723-122A14EC2CC0}" destId="{CCC8B1C9-B0EC-465F-98EE-E61FBA0BACA6}" srcOrd="1" destOrd="0" presId="urn:microsoft.com/office/officeart/2005/8/layout/orgChart1"/>
    <dgm:cxn modelId="{8EF84329-3AF1-497B-819C-5E88D3872D74}" type="presParOf" srcId="{8EDD63C1-58C5-4D66-BD32-DC5A1D53A95E}" destId="{BFE00F91-D057-4A6C-8DA6-8C3750B12729}" srcOrd="1" destOrd="0" presId="urn:microsoft.com/office/officeart/2005/8/layout/orgChart1"/>
    <dgm:cxn modelId="{C10B594E-FD4D-4E92-B9D5-46E822A57B38}" type="presParOf" srcId="{8EDD63C1-58C5-4D66-BD32-DC5A1D53A95E}" destId="{87119BCD-DC4A-48D0-970C-A51C28BFE5FE}" srcOrd="2" destOrd="0" presId="urn:microsoft.com/office/officeart/2005/8/layout/orgChart1"/>
    <dgm:cxn modelId="{F1B8D4AF-68AD-4CC2-B9C2-6FC14F432621}" type="presParOf" srcId="{5FE736B9-2F1B-47D0-BC17-20B74C6886AD}" destId="{874B4C91-5193-4BE5-AB56-9C3CE2B8FD14}" srcOrd="2" destOrd="0" presId="urn:microsoft.com/office/officeart/2005/8/layout/orgChart1"/>
    <dgm:cxn modelId="{029CA968-4AC8-4AF6-8E67-2F7A6FF356D7}" type="presParOf" srcId="{5FE736B9-2F1B-47D0-BC17-20B74C6886AD}" destId="{942355C0-95F5-4555-AE69-8F8DE68535D3}" srcOrd="3" destOrd="0" presId="urn:microsoft.com/office/officeart/2005/8/layout/orgChart1"/>
    <dgm:cxn modelId="{AB5FCF1A-8B91-4F50-881F-1BFCAE59E846}" type="presParOf" srcId="{942355C0-95F5-4555-AE69-8F8DE68535D3}" destId="{C079CEE2-2177-40B6-AE95-9AB0622DD6DB}" srcOrd="0" destOrd="0" presId="urn:microsoft.com/office/officeart/2005/8/layout/orgChart1"/>
    <dgm:cxn modelId="{D43E3226-185B-4FCD-9A1C-038D6571B4D6}" type="presParOf" srcId="{C079CEE2-2177-40B6-AE95-9AB0622DD6DB}" destId="{CEFD2E1B-0F8E-467D-AB1D-A400A092B5D8}" srcOrd="0" destOrd="0" presId="urn:microsoft.com/office/officeart/2005/8/layout/orgChart1"/>
    <dgm:cxn modelId="{A51B4F8F-29D2-46EB-A2F1-7050010E9D57}" type="presParOf" srcId="{C079CEE2-2177-40B6-AE95-9AB0622DD6DB}" destId="{AF4AECF4-EF52-4F45-B8EA-FAEEB3F67F43}" srcOrd="1" destOrd="0" presId="urn:microsoft.com/office/officeart/2005/8/layout/orgChart1"/>
    <dgm:cxn modelId="{BC3002FF-FC68-48AF-A724-92D0258A2B2B}" type="presParOf" srcId="{942355C0-95F5-4555-AE69-8F8DE68535D3}" destId="{CD577672-19B9-413A-AD67-B133F337C1DD}" srcOrd="1" destOrd="0" presId="urn:microsoft.com/office/officeart/2005/8/layout/orgChart1"/>
    <dgm:cxn modelId="{D68AA51D-E7FB-4A74-B5D1-64109420F608}" type="presParOf" srcId="{942355C0-95F5-4555-AE69-8F8DE68535D3}" destId="{1C477437-64F5-42A6-9F3C-DE0575790A62}" srcOrd="2" destOrd="0" presId="urn:microsoft.com/office/officeart/2005/8/layout/orgChart1"/>
    <dgm:cxn modelId="{E857169D-4B8B-4246-97DB-2BD1B7632AF3}" type="presParOf" srcId="{5FE736B9-2F1B-47D0-BC17-20B74C6886AD}" destId="{31B7778F-4707-472F-866A-AF09BFC2B0E7}" srcOrd="4" destOrd="0" presId="urn:microsoft.com/office/officeart/2005/8/layout/orgChart1"/>
    <dgm:cxn modelId="{13CE03F9-6DF3-4EAC-81BA-135407DAE25B}" type="presParOf" srcId="{5FE736B9-2F1B-47D0-BC17-20B74C6886AD}" destId="{E695AF25-D4C9-4E7D-A4D3-652EB177A263}" srcOrd="5" destOrd="0" presId="urn:microsoft.com/office/officeart/2005/8/layout/orgChart1"/>
    <dgm:cxn modelId="{419C4C04-57C2-4BC3-B6E0-09D5E9709224}" type="presParOf" srcId="{E695AF25-D4C9-4E7D-A4D3-652EB177A263}" destId="{50ECB13A-2BDA-45E6-82FB-FFD294064631}" srcOrd="0" destOrd="0" presId="urn:microsoft.com/office/officeart/2005/8/layout/orgChart1"/>
    <dgm:cxn modelId="{2A8181D4-B333-42E0-8188-2371FFCD89E6}" type="presParOf" srcId="{50ECB13A-2BDA-45E6-82FB-FFD294064631}" destId="{EE28B2D8-4B45-43BD-8CCF-60EF180E2588}" srcOrd="0" destOrd="0" presId="urn:microsoft.com/office/officeart/2005/8/layout/orgChart1"/>
    <dgm:cxn modelId="{930F272F-B09A-48AA-99BE-58B58E85BBF5}" type="presParOf" srcId="{50ECB13A-2BDA-45E6-82FB-FFD294064631}" destId="{A1AB5182-3876-46BE-8F52-81E5FD4A90CA}" srcOrd="1" destOrd="0" presId="urn:microsoft.com/office/officeart/2005/8/layout/orgChart1"/>
    <dgm:cxn modelId="{C6EB38A8-C3A4-43CB-94A8-66FE50CBCCB7}" type="presParOf" srcId="{E695AF25-D4C9-4E7D-A4D3-652EB177A263}" destId="{FF11EA36-27D2-447E-9F93-420B0E75EA4C}" srcOrd="1" destOrd="0" presId="urn:microsoft.com/office/officeart/2005/8/layout/orgChart1"/>
    <dgm:cxn modelId="{3789443E-8F39-412A-984A-9E39E546F6C4}" type="presParOf" srcId="{E695AF25-D4C9-4E7D-A4D3-652EB177A263}" destId="{CCABF611-A884-46B8-866E-DF0E5129875C}" srcOrd="2" destOrd="0" presId="urn:microsoft.com/office/officeart/2005/8/layout/orgChart1"/>
    <dgm:cxn modelId="{BBD227D7-04C6-49F1-82D1-2B5DC0CBDF10}" type="presParOf" srcId="{5FE736B9-2F1B-47D0-BC17-20B74C6886AD}" destId="{14944157-B8B8-43C2-AC34-5A11CE2D953C}" srcOrd="6" destOrd="0" presId="urn:microsoft.com/office/officeart/2005/8/layout/orgChart1"/>
    <dgm:cxn modelId="{DBE7E8B1-35D9-44E6-BFAC-F161DA222F9D}" type="presParOf" srcId="{5FE736B9-2F1B-47D0-BC17-20B74C6886AD}" destId="{61252075-E144-423B-9176-A40361896433}" srcOrd="7" destOrd="0" presId="urn:microsoft.com/office/officeart/2005/8/layout/orgChart1"/>
    <dgm:cxn modelId="{B07A3D57-5DE1-4089-AC5E-5A91C72414D5}" type="presParOf" srcId="{61252075-E144-423B-9176-A40361896433}" destId="{2DD1C4C8-7788-4CFE-B5BD-662815052775}" srcOrd="0" destOrd="0" presId="urn:microsoft.com/office/officeart/2005/8/layout/orgChart1"/>
    <dgm:cxn modelId="{DC0A5A88-6547-43AF-A020-805E847F7392}" type="presParOf" srcId="{2DD1C4C8-7788-4CFE-B5BD-662815052775}" destId="{28CD212C-B9B7-469D-BFE5-E421A9E99FBD}" srcOrd="0" destOrd="0" presId="urn:microsoft.com/office/officeart/2005/8/layout/orgChart1"/>
    <dgm:cxn modelId="{7D890074-474D-4119-853B-8DC6E8703F9E}" type="presParOf" srcId="{2DD1C4C8-7788-4CFE-B5BD-662815052775}" destId="{9906E67D-187A-48E5-921C-122434D5D939}" srcOrd="1" destOrd="0" presId="urn:microsoft.com/office/officeart/2005/8/layout/orgChart1"/>
    <dgm:cxn modelId="{4BC4185C-DB71-4CBA-8E76-EC12CEF9E2B1}" type="presParOf" srcId="{61252075-E144-423B-9176-A40361896433}" destId="{4533D798-BC0A-47B4-9585-8498D45D4B1A}" srcOrd="1" destOrd="0" presId="urn:microsoft.com/office/officeart/2005/8/layout/orgChart1"/>
    <dgm:cxn modelId="{57B04950-D609-495A-BA16-708F791C0BC2}" type="presParOf" srcId="{61252075-E144-423B-9176-A40361896433}" destId="{3AB07DA4-57A4-4479-98E1-0604528CCD42}" srcOrd="2" destOrd="0" presId="urn:microsoft.com/office/officeart/2005/8/layout/orgChart1"/>
    <dgm:cxn modelId="{2FD06767-23C5-42A9-A240-9553CEC46658}" type="presParOf" srcId="{5FE736B9-2F1B-47D0-BC17-20B74C6886AD}" destId="{81B2E414-78DD-4A59-A331-07F0F9AD5775}" srcOrd="8" destOrd="0" presId="urn:microsoft.com/office/officeart/2005/8/layout/orgChart1"/>
    <dgm:cxn modelId="{20479D04-78C9-4C77-8A82-E5F5B0466B3C}" type="presParOf" srcId="{5FE736B9-2F1B-47D0-BC17-20B74C6886AD}" destId="{1CE38CB5-3B5D-46D7-A916-9554BCFC1145}" srcOrd="9" destOrd="0" presId="urn:microsoft.com/office/officeart/2005/8/layout/orgChart1"/>
    <dgm:cxn modelId="{3D47A2F4-6CBC-48E6-A91D-810C98AAEFA4}" type="presParOf" srcId="{1CE38CB5-3B5D-46D7-A916-9554BCFC1145}" destId="{4D278608-DB9B-46CD-AE33-447D19F0F561}" srcOrd="0" destOrd="0" presId="urn:microsoft.com/office/officeart/2005/8/layout/orgChart1"/>
    <dgm:cxn modelId="{007A62B1-10C4-4684-999C-300F8F9FA2FD}" type="presParOf" srcId="{4D278608-DB9B-46CD-AE33-447D19F0F561}" destId="{543DC587-6FB8-44DA-89DE-80575B03FB6A}" srcOrd="0" destOrd="0" presId="urn:microsoft.com/office/officeart/2005/8/layout/orgChart1"/>
    <dgm:cxn modelId="{20B1298B-0513-4A03-9335-7C7137896580}" type="presParOf" srcId="{4D278608-DB9B-46CD-AE33-447D19F0F561}" destId="{B4A5B289-FB04-4367-A253-B0758BAEC656}" srcOrd="1" destOrd="0" presId="urn:microsoft.com/office/officeart/2005/8/layout/orgChart1"/>
    <dgm:cxn modelId="{4C662D49-B1AF-4048-AC4E-99A777DA7B9E}" type="presParOf" srcId="{1CE38CB5-3B5D-46D7-A916-9554BCFC1145}" destId="{6FC466F8-5D51-484E-96F7-59963C7604A0}" srcOrd="1" destOrd="0" presId="urn:microsoft.com/office/officeart/2005/8/layout/orgChart1"/>
    <dgm:cxn modelId="{50479AA7-2710-428E-BC80-48FA1CF43525}" type="presParOf" srcId="{1CE38CB5-3B5D-46D7-A916-9554BCFC1145}" destId="{32FF3C92-D979-490F-9B15-CDE16E164FA2}" srcOrd="2" destOrd="0" presId="urn:microsoft.com/office/officeart/2005/8/layout/orgChart1"/>
    <dgm:cxn modelId="{FADF1F79-B375-465D-A966-63FA113E3647}" type="presParOf" srcId="{5FE736B9-2F1B-47D0-BC17-20B74C6886AD}" destId="{157EAA0A-534E-41FA-8BD0-6CA74B3F2890}" srcOrd="10" destOrd="0" presId="urn:microsoft.com/office/officeart/2005/8/layout/orgChart1"/>
    <dgm:cxn modelId="{5FB47664-A7C9-45EC-B180-E0A011CC9406}" type="presParOf" srcId="{5FE736B9-2F1B-47D0-BC17-20B74C6886AD}" destId="{0B5F4525-EF0B-4BCE-A15A-DFB340DA1789}" srcOrd="11" destOrd="0" presId="urn:microsoft.com/office/officeart/2005/8/layout/orgChart1"/>
    <dgm:cxn modelId="{B0541E8F-1CB5-42FB-B4C1-0862760DB6AC}" type="presParOf" srcId="{0B5F4525-EF0B-4BCE-A15A-DFB340DA1789}" destId="{46C7DA85-2CA1-4E0D-8C48-323C798A88DC}" srcOrd="0" destOrd="0" presId="urn:microsoft.com/office/officeart/2005/8/layout/orgChart1"/>
    <dgm:cxn modelId="{34E00BDA-6217-454E-AA8B-8BAF77EA893E}" type="presParOf" srcId="{46C7DA85-2CA1-4E0D-8C48-323C798A88DC}" destId="{E82B9621-AD65-44D7-9BC6-877381528B95}" srcOrd="0" destOrd="0" presId="urn:microsoft.com/office/officeart/2005/8/layout/orgChart1"/>
    <dgm:cxn modelId="{24BF6407-9F3C-4787-9C5C-DDAD18EFBEC7}" type="presParOf" srcId="{46C7DA85-2CA1-4E0D-8C48-323C798A88DC}" destId="{BEB81235-F991-4F47-AB96-F616C9EC4249}" srcOrd="1" destOrd="0" presId="urn:microsoft.com/office/officeart/2005/8/layout/orgChart1"/>
    <dgm:cxn modelId="{C5FEB514-3B5F-4A0A-A383-1FD42E1281D0}" type="presParOf" srcId="{0B5F4525-EF0B-4BCE-A15A-DFB340DA1789}" destId="{FCEE4239-F58C-4839-BD74-F94BE3E256D9}" srcOrd="1" destOrd="0" presId="urn:microsoft.com/office/officeart/2005/8/layout/orgChart1"/>
    <dgm:cxn modelId="{C8AC89C1-4DBE-45DD-A3DC-9058DFFC2655}" type="presParOf" srcId="{0B5F4525-EF0B-4BCE-A15A-DFB340DA1789}" destId="{C85A7FDA-BB2B-4853-BD39-A74F25DF0D05}" srcOrd="2" destOrd="0" presId="urn:microsoft.com/office/officeart/2005/8/layout/orgChart1"/>
    <dgm:cxn modelId="{0E0501AF-3EDB-4AC5-A2C0-9E971DE6CBA4}" type="presParOf" srcId="{5FE736B9-2F1B-47D0-BC17-20B74C6886AD}" destId="{E0137071-3B91-432A-AAD1-7E80358819F8}" srcOrd="12" destOrd="0" presId="urn:microsoft.com/office/officeart/2005/8/layout/orgChart1"/>
    <dgm:cxn modelId="{32DEC3BC-C5ED-4593-BDF2-5CAF6BAAD731}" type="presParOf" srcId="{5FE736B9-2F1B-47D0-BC17-20B74C6886AD}" destId="{B665CC25-549C-4149-BDA8-EE5BB5C5435A}" srcOrd="13" destOrd="0" presId="urn:microsoft.com/office/officeart/2005/8/layout/orgChart1"/>
    <dgm:cxn modelId="{8177D940-5349-4D21-A107-C229F98E5A46}" type="presParOf" srcId="{B665CC25-549C-4149-BDA8-EE5BB5C5435A}" destId="{414FF837-32B8-4B58-B432-31AF1A402422}" srcOrd="0" destOrd="0" presId="urn:microsoft.com/office/officeart/2005/8/layout/orgChart1"/>
    <dgm:cxn modelId="{CDF62D91-E587-4390-8132-EE4C6451FC51}" type="presParOf" srcId="{414FF837-32B8-4B58-B432-31AF1A402422}" destId="{88DE68D2-D383-4C45-A4AB-BF9DAE0133BF}" srcOrd="0" destOrd="0" presId="urn:microsoft.com/office/officeart/2005/8/layout/orgChart1"/>
    <dgm:cxn modelId="{9083DF4F-176E-402C-A088-697EBF0D6F7D}" type="presParOf" srcId="{414FF837-32B8-4B58-B432-31AF1A402422}" destId="{3E198C41-C63D-4FC2-9AE0-D4207754E6ED}" srcOrd="1" destOrd="0" presId="urn:microsoft.com/office/officeart/2005/8/layout/orgChart1"/>
    <dgm:cxn modelId="{9372AF98-396F-48F1-9530-2344D44F8E8E}" type="presParOf" srcId="{B665CC25-549C-4149-BDA8-EE5BB5C5435A}" destId="{73F7120D-FCB8-48BE-85F5-0B3035A2ADDB}" srcOrd="1" destOrd="0" presId="urn:microsoft.com/office/officeart/2005/8/layout/orgChart1"/>
    <dgm:cxn modelId="{0C962A5F-3CAF-4025-B471-E48F962E7A15}" type="presParOf" srcId="{B665CC25-549C-4149-BDA8-EE5BB5C5435A}" destId="{635C7F4A-4F6F-4FDF-8774-25B091DD31C5}" srcOrd="2" destOrd="0" presId="urn:microsoft.com/office/officeart/2005/8/layout/orgChart1"/>
    <dgm:cxn modelId="{B503EB86-7DC7-4183-A289-08E4319F137C}" type="presParOf" srcId="{5FE736B9-2F1B-47D0-BC17-20B74C6886AD}" destId="{93E78C10-682E-44F7-B29B-33DB7D3DA1B7}" srcOrd="14" destOrd="0" presId="urn:microsoft.com/office/officeart/2005/8/layout/orgChart1"/>
    <dgm:cxn modelId="{786D7DDA-C972-4004-9578-711214528126}" type="presParOf" srcId="{5FE736B9-2F1B-47D0-BC17-20B74C6886AD}" destId="{21903B14-6FBA-4BC4-9429-BF0A908C636B}" srcOrd="15" destOrd="0" presId="urn:microsoft.com/office/officeart/2005/8/layout/orgChart1"/>
    <dgm:cxn modelId="{00B299E6-872C-4414-A492-E63E227C508A}" type="presParOf" srcId="{21903B14-6FBA-4BC4-9429-BF0A908C636B}" destId="{103534C8-AE6B-47EC-9A28-2786C194270E}" srcOrd="0" destOrd="0" presId="urn:microsoft.com/office/officeart/2005/8/layout/orgChart1"/>
    <dgm:cxn modelId="{6B0710F0-0516-445A-9250-7497BCBB273A}" type="presParOf" srcId="{103534C8-AE6B-47EC-9A28-2786C194270E}" destId="{AB8E44F8-5B82-45A3-A2AC-625663598544}" srcOrd="0" destOrd="0" presId="urn:microsoft.com/office/officeart/2005/8/layout/orgChart1"/>
    <dgm:cxn modelId="{2D61F7BD-636F-403C-8D97-2EEEDF5C7022}" type="presParOf" srcId="{103534C8-AE6B-47EC-9A28-2786C194270E}" destId="{9BAB3C57-9143-4696-802F-1D9AA5220902}" srcOrd="1" destOrd="0" presId="urn:microsoft.com/office/officeart/2005/8/layout/orgChart1"/>
    <dgm:cxn modelId="{1A4B968A-FBCE-48B5-A068-3617E59ED6D1}" type="presParOf" srcId="{21903B14-6FBA-4BC4-9429-BF0A908C636B}" destId="{7CCEA83B-2A67-40FD-93BC-D18E7784ABEC}" srcOrd="1" destOrd="0" presId="urn:microsoft.com/office/officeart/2005/8/layout/orgChart1"/>
    <dgm:cxn modelId="{B733823E-FBD0-49CE-ACAF-B96B8FDA9770}" type="presParOf" srcId="{21903B14-6FBA-4BC4-9429-BF0A908C636B}" destId="{F6CF1C51-022F-4410-8945-82E78D54E058}" srcOrd="2" destOrd="0" presId="urn:microsoft.com/office/officeart/2005/8/layout/orgChart1"/>
    <dgm:cxn modelId="{E234FE5C-26D9-49F6-9273-09CA26ABDD5F}" type="presParOf" srcId="{7E97C0DD-99B9-4016-A087-9CECD2AF26E1}" destId="{F23F23D9-9B46-448A-9291-C259B665A421}" srcOrd="2" destOrd="0" presId="urn:microsoft.com/office/officeart/2005/8/layout/orgChart1"/>
    <dgm:cxn modelId="{D82E1C96-3AE0-4448-A222-604B89551EF0}" type="presParOf" srcId="{F711D0AB-3710-4344-A1EA-22BFB4EC30E5}" destId="{12C63A95-07B1-4169-B07E-D174306DB2D2}" srcOrd="10" destOrd="0" presId="urn:microsoft.com/office/officeart/2005/8/layout/orgChart1"/>
    <dgm:cxn modelId="{8273FC2B-A6F3-4E4E-B188-0FC5947D257F}" type="presParOf" srcId="{F711D0AB-3710-4344-A1EA-22BFB4EC30E5}" destId="{9697A9A4-3369-4B0C-89D2-A1F974F1B19B}" srcOrd="11" destOrd="0" presId="urn:microsoft.com/office/officeart/2005/8/layout/orgChart1"/>
    <dgm:cxn modelId="{2B5E0A76-EE6E-4AD9-AEC9-D86B7BC7BE2B}" type="presParOf" srcId="{9697A9A4-3369-4B0C-89D2-A1F974F1B19B}" destId="{09124AFB-135E-4AA4-8841-162BDF3026F0}" srcOrd="0" destOrd="0" presId="urn:microsoft.com/office/officeart/2005/8/layout/orgChart1"/>
    <dgm:cxn modelId="{DDB8009F-DC6F-49C5-B604-9E9B2D9948D2}" type="presParOf" srcId="{09124AFB-135E-4AA4-8841-162BDF3026F0}" destId="{187CC4E9-35B5-44A6-B619-DB012FBAAF9A}" srcOrd="0" destOrd="0" presId="urn:microsoft.com/office/officeart/2005/8/layout/orgChart1"/>
    <dgm:cxn modelId="{32C54079-D8C8-4677-A15A-3C8C7F307BBA}" type="presParOf" srcId="{09124AFB-135E-4AA4-8841-162BDF3026F0}" destId="{B1547F08-E5F7-4E80-AE74-6A940F44573A}" srcOrd="1" destOrd="0" presId="urn:microsoft.com/office/officeart/2005/8/layout/orgChart1"/>
    <dgm:cxn modelId="{BBABBE84-5310-4760-BF87-B4907E3501FD}" type="presParOf" srcId="{9697A9A4-3369-4B0C-89D2-A1F974F1B19B}" destId="{E9BDD7BD-B5FA-4571-9436-E2F5FB78A7CC}" srcOrd="1" destOrd="0" presId="urn:microsoft.com/office/officeart/2005/8/layout/orgChart1"/>
    <dgm:cxn modelId="{6D69B9A3-FE04-4338-A942-D7637A865955}" type="presParOf" srcId="{E9BDD7BD-B5FA-4571-9436-E2F5FB78A7CC}" destId="{94A556E3-C657-4361-B9AD-AB3E40115D4A}" srcOrd="0" destOrd="0" presId="urn:microsoft.com/office/officeart/2005/8/layout/orgChart1"/>
    <dgm:cxn modelId="{CA1BB34C-92D5-4174-A4BC-A1C33D63ECE6}" type="presParOf" srcId="{E9BDD7BD-B5FA-4571-9436-E2F5FB78A7CC}" destId="{9511D4F2-2017-45A7-8036-D3D569294875}" srcOrd="1" destOrd="0" presId="urn:microsoft.com/office/officeart/2005/8/layout/orgChart1"/>
    <dgm:cxn modelId="{0F088DC2-1712-4614-809C-403030FB2B1F}" type="presParOf" srcId="{9511D4F2-2017-45A7-8036-D3D569294875}" destId="{B1D6B2DC-E823-44B1-8808-EA601C426E80}" srcOrd="0" destOrd="0" presId="urn:microsoft.com/office/officeart/2005/8/layout/orgChart1"/>
    <dgm:cxn modelId="{6A27EE34-E31F-448F-AA9F-694DBEB599FE}" type="presParOf" srcId="{B1D6B2DC-E823-44B1-8808-EA601C426E80}" destId="{65E83753-ED88-4104-8775-06E5268069F0}" srcOrd="0" destOrd="0" presId="urn:microsoft.com/office/officeart/2005/8/layout/orgChart1"/>
    <dgm:cxn modelId="{0D566CA0-43B9-4B4E-ACC5-A2C05722779C}" type="presParOf" srcId="{B1D6B2DC-E823-44B1-8808-EA601C426E80}" destId="{E13721D6-8116-400C-8439-F6A6036754CA}" srcOrd="1" destOrd="0" presId="urn:microsoft.com/office/officeart/2005/8/layout/orgChart1"/>
    <dgm:cxn modelId="{F06C9974-9AD9-4A3D-B367-384FA3DC5053}" type="presParOf" srcId="{9511D4F2-2017-45A7-8036-D3D569294875}" destId="{831A219F-10ED-4856-9B89-4DA7DE9EE21F}" srcOrd="1" destOrd="0" presId="urn:microsoft.com/office/officeart/2005/8/layout/orgChart1"/>
    <dgm:cxn modelId="{7EF1EF34-1A5D-4478-9C70-D79EF0D30462}" type="presParOf" srcId="{9511D4F2-2017-45A7-8036-D3D569294875}" destId="{72E40001-4CE7-4DA5-AB93-27CF72A8BE12}" srcOrd="2" destOrd="0" presId="urn:microsoft.com/office/officeart/2005/8/layout/orgChart1"/>
    <dgm:cxn modelId="{402405B9-E980-4F32-9B8F-20DABCE8AB4A}" type="presParOf" srcId="{E9BDD7BD-B5FA-4571-9436-E2F5FB78A7CC}" destId="{13278C13-BB7C-4DA1-9A88-56880C2DE63D}" srcOrd="2" destOrd="0" presId="urn:microsoft.com/office/officeart/2005/8/layout/orgChart1"/>
    <dgm:cxn modelId="{D3538ECD-A22E-4F1A-A755-E3CA150ADF00}" type="presParOf" srcId="{E9BDD7BD-B5FA-4571-9436-E2F5FB78A7CC}" destId="{3F490D4F-E923-4446-BD0E-8FDC566C7F9E}" srcOrd="3" destOrd="0" presId="urn:microsoft.com/office/officeart/2005/8/layout/orgChart1"/>
    <dgm:cxn modelId="{54367EF7-F300-4003-A812-DF9E746E7DE8}" type="presParOf" srcId="{3F490D4F-E923-4446-BD0E-8FDC566C7F9E}" destId="{6832C9A2-DFFC-4F6B-B512-894DE3148B9C}" srcOrd="0" destOrd="0" presId="urn:microsoft.com/office/officeart/2005/8/layout/orgChart1"/>
    <dgm:cxn modelId="{4108AC99-D58E-462E-B97B-B8F07A8C1265}" type="presParOf" srcId="{6832C9A2-DFFC-4F6B-B512-894DE3148B9C}" destId="{DEEA276F-5B87-4AF4-882E-891373CA2CB6}" srcOrd="0" destOrd="0" presId="urn:microsoft.com/office/officeart/2005/8/layout/orgChart1"/>
    <dgm:cxn modelId="{0305A1E6-D223-4A65-A10C-B1F972EE208B}" type="presParOf" srcId="{6832C9A2-DFFC-4F6B-B512-894DE3148B9C}" destId="{818C7113-CED5-4349-9B4F-20405A2AF7D6}" srcOrd="1" destOrd="0" presId="urn:microsoft.com/office/officeart/2005/8/layout/orgChart1"/>
    <dgm:cxn modelId="{F4A0A2D6-CE1E-488F-8929-96319C69B90E}" type="presParOf" srcId="{3F490D4F-E923-4446-BD0E-8FDC566C7F9E}" destId="{69D8495A-5C33-4EE6-9AE3-694D9773CAA9}" srcOrd="1" destOrd="0" presId="urn:microsoft.com/office/officeart/2005/8/layout/orgChart1"/>
    <dgm:cxn modelId="{4E55B0E1-CA07-47DF-98F5-95C7022DD6BA}" type="presParOf" srcId="{3F490D4F-E923-4446-BD0E-8FDC566C7F9E}" destId="{C6BB3C0A-E0EF-4CBC-9162-875F34362E57}" srcOrd="2" destOrd="0" presId="urn:microsoft.com/office/officeart/2005/8/layout/orgChart1"/>
    <dgm:cxn modelId="{65D22AD1-BB70-463B-A129-8E382AFE5811}" type="presParOf" srcId="{9697A9A4-3369-4B0C-89D2-A1F974F1B19B}" destId="{6CB1F234-927E-4875-9B91-ED489CB70D94}" srcOrd="2" destOrd="0" presId="urn:microsoft.com/office/officeart/2005/8/layout/orgChart1"/>
    <dgm:cxn modelId="{AFEEFDCA-D57E-4219-B9F6-E40ECCBF2F2C}" type="presParOf" srcId="{F711D0AB-3710-4344-A1EA-22BFB4EC30E5}" destId="{FD168B5B-110B-4631-BD31-3D1FBDC212BA}" srcOrd="12" destOrd="0" presId="urn:microsoft.com/office/officeart/2005/8/layout/orgChart1"/>
    <dgm:cxn modelId="{308F647D-F5E7-457F-BCE4-656BD64804C9}" type="presParOf" srcId="{F711D0AB-3710-4344-A1EA-22BFB4EC30E5}" destId="{E3AC7D14-8610-43EF-B03C-592E905811F9}" srcOrd="13" destOrd="0" presId="urn:microsoft.com/office/officeart/2005/8/layout/orgChart1"/>
    <dgm:cxn modelId="{DEB51D2E-3A0A-4ACA-9F64-F0B097FD823C}" type="presParOf" srcId="{E3AC7D14-8610-43EF-B03C-592E905811F9}" destId="{6D7DD2E7-ED7A-477A-B5A1-DF4AE8AF317D}" srcOrd="0" destOrd="0" presId="urn:microsoft.com/office/officeart/2005/8/layout/orgChart1"/>
    <dgm:cxn modelId="{8065573F-89AA-4148-B7FD-714959B58084}" type="presParOf" srcId="{6D7DD2E7-ED7A-477A-B5A1-DF4AE8AF317D}" destId="{380D308D-F120-4E38-8634-3C6D8254BC7F}" srcOrd="0" destOrd="0" presId="urn:microsoft.com/office/officeart/2005/8/layout/orgChart1"/>
    <dgm:cxn modelId="{6B67AFE5-2E49-4492-82D5-8FCFB2C93DC3}" type="presParOf" srcId="{6D7DD2E7-ED7A-477A-B5A1-DF4AE8AF317D}" destId="{8B8DD91F-9E18-4F6C-AF76-D73AE211C248}" srcOrd="1" destOrd="0" presId="urn:microsoft.com/office/officeart/2005/8/layout/orgChart1"/>
    <dgm:cxn modelId="{87DB977A-CC4E-4852-BC74-7371FEF40EC5}" type="presParOf" srcId="{E3AC7D14-8610-43EF-B03C-592E905811F9}" destId="{ABFB2452-6F30-4697-90A1-21F249F36739}" srcOrd="1" destOrd="0" presId="urn:microsoft.com/office/officeart/2005/8/layout/orgChart1"/>
    <dgm:cxn modelId="{3F35E76C-CC97-4023-9127-B5F635C2F748}" type="presParOf" srcId="{ABFB2452-6F30-4697-90A1-21F249F36739}" destId="{6A7FFC04-DE0C-408B-8CB0-397100127F2F}" srcOrd="0" destOrd="0" presId="urn:microsoft.com/office/officeart/2005/8/layout/orgChart1"/>
    <dgm:cxn modelId="{B92B3EE8-6823-414B-AD8F-693FA37096E5}" type="presParOf" srcId="{ABFB2452-6F30-4697-90A1-21F249F36739}" destId="{5B892D83-2E73-4784-8499-929E62DAEF2D}" srcOrd="1" destOrd="0" presId="urn:microsoft.com/office/officeart/2005/8/layout/orgChart1"/>
    <dgm:cxn modelId="{E0455970-2173-4CB1-B7C7-A3DFC412A6DE}" type="presParOf" srcId="{5B892D83-2E73-4784-8499-929E62DAEF2D}" destId="{EB785A56-B9B9-40D6-8A8F-19551837F27F}" srcOrd="0" destOrd="0" presId="urn:microsoft.com/office/officeart/2005/8/layout/orgChart1"/>
    <dgm:cxn modelId="{6199BFCC-86DE-4805-BB35-7E4EE0AC7D1B}" type="presParOf" srcId="{EB785A56-B9B9-40D6-8A8F-19551837F27F}" destId="{42372DE0-382C-461D-84E3-60D040B41991}" srcOrd="0" destOrd="0" presId="urn:microsoft.com/office/officeart/2005/8/layout/orgChart1"/>
    <dgm:cxn modelId="{4BC1050F-D4E0-46CC-AD6B-BCB1D13B0731}" type="presParOf" srcId="{EB785A56-B9B9-40D6-8A8F-19551837F27F}" destId="{8EC3D62E-61B2-4D24-98ED-9A9631F38648}" srcOrd="1" destOrd="0" presId="urn:microsoft.com/office/officeart/2005/8/layout/orgChart1"/>
    <dgm:cxn modelId="{44ACFB3F-C8FD-4C52-8616-25429FC2AA1F}" type="presParOf" srcId="{5B892D83-2E73-4784-8499-929E62DAEF2D}" destId="{7F260E6A-8983-4640-A0BF-CDEE42190ACC}" srcOrd="1" destOrd="0" presId="urn:microsoft.com/office/officeart/2005/8/layout/orgChart1"/>
    <dgm:cxn modelId="{8671BC51-E5EB-4FD8-B6E6-0EA3FF8D05B6}" type="presParOf" srcId="{5B892D83-2E73-4784-8499-929E62DAEF2D}" destId="{B9442137-9A76-40CC-BA3E-429E0D4842D4}" srcOrd="2" destOrd="0" presId="urn:microsoft.com/office/officeart/2005/8/layout/orgChart1"/>
    <dgm:cxn modelId="{D93D6DB3-9E2A-4F18-8DCF-4612A8BD0277}" type="presParOf" srcId="{ABFB2452-6F30-4697-90A1-21F249F36739}" destId="{FFD257F5-4C57-49AA-A4EF-50305559E62C}" srcOrd="2" destOrd="0" presId="urn:microsoft.com/office/officeart/2005/8/layout/orgChart1"/>
    <dgm:cxn modelId="{CA1529B1-1FF2-4D4D-8780-EB39077909FA}" type="presParOf" srcId="{ABFB2452-6F30-4697-90A1-21F249F36739}" destId="{E96E9F18-F954-4985-A857-E06567C21577}" srcOrd="3" destOrd="0" presId="urn:microsoft.com/office/officeart/2005/8/layout/orgChart1"/>
    <dgm:cxn modelId="{A05DB5B1-6D0C-43AB-8213-B8699817C4FD}" type="presParOf" srcId="{E96E9F18-F954-4985-A857-E06567C21577}" destId="{3BE2E94C-7EA2-496F-9671-7162A5948FAD}" srcOrd="0" destOrd="0" presId="urn:microsoft.com/office/officeart/2005/8/layout/orgChart1"/>
    <dgm:cxn modelId="{F8624FCC-07FE-4B3A-AA46-5F7985AEDA2A}" type="presParOf" srcId="{3BE2E94C-7EA2-496F-9671-7162A5948FAD}" destId="{04AB4715-821B-4626-9F23-121747D9C52D}" srcOrd="0" destOrd="0" presId="urn:microsoft.com/office/officeart/2005/8/layout/orgChart1"/>
    <dgm:cxn modelId="{45C24CDE-E2C2-4471-A520-8007A4B4D246}" type="presParOf" srcId="{3BE2E94C-7EA2-496F-9671-7162A5948FAD}" destId="{57E42616-1426-4EB9-8565-7D48A508C491}" srcOrd="1" destOrd="0" presId="urn:microsoft.com/office/officeart/2005/8/layout/orgChart1"/>
    <dgm:cxn modelId="{F1A9FDB3-7D90-409B-825E-120F432AB439}" type="presParOf" srcId="{E96E9F18-F954-4985-A857-E06567C21577}" destId="{5B01DAA4-9569-4DED-A44A-F9C94B87FBD0}" srcOrd="1" destOrd="0" presId="urn:microsoft.com/office/officeart/2005/8/layout/orgChart1"/>
    <dgm:cxn modelId="{D174F966-D78B-4A91-B394-60E709897ED1}" type="presParOf" srcId="{E96E9F18-F954-4985-A857-E06567C21577}" destId="{CE399882-26F9-4870-80CC-F5B5B7E88291}" srcOrd="2" destOrd="0" presId="urn:microsoft.com/office/officeart/2005/8/layout/orgChart1"/>
    <dgm:cxn modelId="{44718786-0868-4A7E-954D-213D605AA176}" type="presParOf" srcId="{ABFB2452-6F30-4697-90A1-21F249F36739}" destId="{98DC70FD-13D0-4C21-B16D-46BA8831CDF5}" srcOrd="4" destOrd="0" presId="urn:microsoft.com/office/officeart/2005/8/layout/orgChart1"/>
    <dgm:cxn modelId="{F7B8B7CF-CA93-4952-9C0E-D814E6AAB613}" type="presParOf" srcId="{ABFB2452-6F30-4697-90A1-21F249F36739}" destId="{3F2D83BE-33E1-48E3-A883-1C1DAFFE34D3}" srcOrd="5" destOrd="0" presId="urn:microsoft.com/office/officeart/2005/8/layout/orgChart1"/>
    <dgm:cxn modelId="{DDE2726F-746E-4CCB-A313-659CBE10AF13}" type="presParOf" srcId="{3F2D83BE-33E1-48E3-A883-1C1DAFFE34D3}" destId="{AA34BE2C-1904-4E28-AA60-7C86B6C15C87}" srcOrd="0" destOrd="0" presId="urn:microsoft.com/office/officeart/2005/8/layout/orgChart1"/>
    <dgm:cxn modelId="{05424501-E4C2-426F-B50A-266234EAF455}" type="presParOf" srcId="{AA34BE2C-1904-4E28-AA60-7C86B6C15C87}" destId="{5D7C7E26-17F2-46C1-B028-3A842B2A5D1C}" srcOrd="0" destOrd="0" presId="urn:microsoft.com/office/officeart/2005/8/layout/orgChart1"/>
    <dgm:cxn modelId="{F3A69A02-3AC8-40DC-A0E6-48C69ACAD4F5}" type="presParOf" srcId="{AA34BE2C-1904-4E28-AA60-7C86B6C15C87}" destId="{4099A840-2D43-41BA-8BC6-FFC8B49502A6}" srcOrd="1" destOrd="0" presId="urn:microsoft.com/office/officeart/2005/8/layout/orgChart1"/>
    <dgm:cxn modelId="{CF34C089-4376-471F-9899-D3B6639F0AE5}" type="presParOf" srcId="{3F2D83BE-33E1-48E3-A883-1C1DAFFE34D3}" destId="{0C5C79FC-4680-4016-8B70-2526E8F3D397}" srcOrd="1" destOrd="0" presId="urn:microsoft.com/office/officeart/2005/8/layout/orgChart1"/>
    <dgm:cxn modelId="{020C2AD4-725B-4654-B656-DA3761EC9812}" type="presParOf" srcId="{3F2D83BE-33E1-48E3-A883-1C1DAFFE34D3}" destId="{99CFE45F-3845-41DC-B0EF-2FB2F31CB24D}" srcOrd="2" destOrd="0" presId="urn:microsoft.com/office/officeart/2005/8/layout/orgChart1"/>
    <dgm:cxn modelId="{5885D717-0549-4283-BED6-A3816C09BD64}" type="presParOf" srcId="{E3AC7D14-8610-43EF-B03C-592E905811F9}" destId="{893C3D13-AFA8-4AEB-A3C1-318BAB86BAA1}" srcOrd="2" destOrd="0" presId="urn:microsoft.com/office/officeart/2005/8/layout/orgChart1"/>
    <dgm:cxn modelId="{59ADCF29-785F-4799-83C6-37F0899748DA}" type="presParOf" srcId="{990C27D1-5585-4C95-8FF3-07CF70D1830D}" destId="{EA5EB95D-9523-4567-8C22-83FE3491C5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43EDB-5FFA-43ED-B522-E3EAF2D74E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0ECE68-C7A2-44D9-A98F-F616118DDB9E}">
      <dgm:prSet phldrT="[Texto]"/>
      <dgm:spPr/>
      <dgm:t>
        <a:bodyPr/>
        <a:lstStyle/>
        <a:p>
          <a:r>
            <a:rPr lang="es-ES" dirty="0"/>
            <a:t>1. Diagrama de Riesgos</a:t>
          </a:r>
        </a:p>
      </dgm:t>
    </dgm:pt>
    <dgm:pt modelId="{C174D769-F720-4D2F-9F0F-BF129CFFF338}" type="parTrans" cxnId="{87C24D69-12D7-4DCC-9E6D-E0E728A58D9B}">
      <dgm:prSet/>
      <dgm:spPr/>
      <dgm:t>
        <a:bodyPr/>
        <a:lstStyle/>
        <a:p>
          <a:endParaRPr lang="es-ES"/>
        </a:p>
      </dgm:t>
    </dgm:pt>
    <dgm:pt modelId="{66B38C8D-2EBB-4473-9F7B-3AB52D02A259}" type="sibTrans" cxnId="{87C24D69-12D7-4DCC-9E6D-E0E728A58D9B}">
      <dgm:prSet/>
      <dgm:spPr/>
      <dgm:t>
        <a:bodyPr/>
        <a:lstStyle/>
        <a:p>
          <a:endParaRPr lang="es-ES"/>
        </a:p>
      </dgm:t>
    </dgm:pt>
    <dgm:pt modelId="{6B3219F3-566A-43B5-A507-0D138483720D}">
      <dgm:prSet phldrT="[Texto]"/>
      <dgm:spPr/>
      <dgm:t>
        <a:bodyPr/>
        <a:lstStyle/>
        <a:p>
          <a:r>
            <a:rPr lang="es-ES" dirty="0"/>
            <a:t>1.1 Planificación</a:t>
          </a:r>
        </a:p>
      </dgm:t>
    </dgm:pt>
    <dgm:pt modelId="{BB08B0A4-D80B-4424-AE16-D5E97955DE1C}" type="parTrans" cxnId="{CA98BF6D-2AD5-468D-8310-39E1281823D3}">
      <dgm:prSet/>
      <dgm:spPr/>
      <dgm:t>
        <a:bodyPr/>
        <a:lstStyle/>
        <a:p>
          <a:endParaRPr lang="es-ES"/>
        </a:p>
      </dgm:t>
    </dgm:pt>
    <dgm:pt modelId="{86C49E3B-9D58-4407-BB41-88F5EEFABBFC}" type="sibTrans" cxnId="{CA98BF6D-2AD5-468D-8310-39E1281823D3}">
      <dgm:prSet/>
      <dgm:spPr/>
      <dgm:t>
        <a:bodyPr/>
        <a:lstStyle/>
        <a:p>
          <a:endParaRPr lang="es-ES"/>
        </a:p>
      </dgm:t>
    </dgm:pt>
    <dgm:pt modelId="{60B926A6-FDE1-4156-AE1C-7C4393936FC4}">
      <dgm:prSet phldrT="[Texto]"/>
      <dgm:spPr/>
      <dgm:t>
        <a:bodyPr/>
        <a:lstStyle/>
        <a:p>
          <a:r>
            <a:rPr lang="es-ES" dirty="0"/>
            <a:t>1.2 Ejecución</a:t>
          </a:r>
        </a:p>
      </dgm:t>
    </dgm:pt>
    <dgm:pt modelId="{B1EA6C51-8D0C-4E2A-97F1-B363A9EA3C0D}" type="parTrans" cxnId="{A1190B3C-369B-424B-92E4-613A6B3F2E30}">
      <dgm:prSet/>
      <dgm:spPr/>
      <dgm:t>
        <a:bodyPr/>
        <a:lstStyle/>
        <a:p>
          <a:endParaRPr lang="es-ES"/>
        </a:p>
      </dgm:t>
    </dgm:pt>
    <dgm:pt modelId="{5DA1FE6B-280E-49BF-972A-BB9B3F844BBB}" type="sibTrans" cxnId="{A1190B3C-369B-424B-92E4-613A6B3F2E30}">
      <dgm:prSet/>
      <dgm:spPr/>
      <dgm:t>
        <a:bodyPr/>
        <a:lstStyle/>
        <a:p>
          <a:endParaRPr lang="es-ES"/>
        </a:p>
      </dgm:t>
    </dgm:pt>
    <dgm:pt modelId="{5D77451D-A8CD-433D-9881-FE0B4D94E47F}">
      <dgm:prSet phldrT="[Texto]"/>
      <dgm:spPr/>
      <dgm:t>
        <a:bodyPr/>
        <a:lstStyle/>
        <a:p>
          <a:r>
            <a:rPr lang="es-ES" dirty="0"/>
            <a:t>1.4 Implementación</a:t>
          </a:r>
        </a:p>
      </dgm:t>
    </dgm:pt>
    <dgm:pt modelId="{14C09F7A-D118-4294-B58E-2FDC041FA26C}" type="parTrans" cxnId="{6B24893E-2917-4EC9-9710-7F71CE567287}">
      <dgm:prSet/>
      <dgm:spPr/>
      <dgm:t>
        <a:bodyPr/>
        <a:lstStyle/>
        <a:p>
          <a:endParaRPr lang="es-ES"/>
        </a:p>
      </dgm:t>
    </dgm:pt>
    <dgm:pt modelId="{5FFB8F85-A834-48C9-9C73-F00839D75851}" type="sibTrans" cxnId="{6B24893E-2917-4EC9-9710-7F71CE567287}">
      <dgm:prSet/>
      <dgm:spPr/>
      <dgm:t>
        <a:bodyPr/>
        <a:lstStyle/>
        <a:p>
          <a:endParaRPr lang="es-ES"/>
        </a:p>
      </dgm:t>
    </dgm:pt>
    <dgm:pt modelId="{84EE3171-D013-4F6E-AA64-D9455CF06B05}">
      <dgm:prSet phldrT="[Texto]"/>
      <dgm:spPr/>
      <dgm:t>
        <a:bodyPr/>
        <a:lstStyle/>
        <a:p>
          <a:r>
            <a:rPr lang="es-ES" dirty="0"/>
            <a:t>1.3 Desarrollo</a:t>
          </a:r>
        </a:p>
      </dgm:t>
    </dgm:pt>
    <dgm:pt modelId="{8EC34E99-B54C-4B46-A3B1-F829401DEBD2}" type="parTrans" cxnId="{F9BDF044-507C-42D2-B30B-21E3A157C537}">
      <dgm:prSet/>
      <dgm:spPr/>
      <dgm:t>
        <a:bodyPr/>
        <a:lstStyle/>
        <a:p>
          <a:endParaRPr lang="es-ES"/>
        </a:p>
      </dgm:t>
    </dgm:pt>
    <dgm:pt modelId="{82B640F2-277F-4478-A33F-CEC110040639}" type="sibTrans" cxnId="{F9BDF044-507C-42D2-B30B-21E3A157C537}">
      <dgm:prSet/>
      <dgm:spPr/>
      <dgm:t>
        <a:bodyPr/>
        <a:lstStyle/>
        <a:p>
          <a:endParaRPr lang="es-ES"/>
        </a:p>
      </dgm:t>
    </dgm:pt>
    <dgm:pt modelId="{DE036EAA-5F71-4F84-B430-57AFD7119D95}">
      <dgm:prSet phldrT="[Texto]"/>
      <dgm:spPr/>
      <dgm:t>
        <a:bodyPr/>
        <a:lstStyle/>
        <a:p>
          <a:r>
            <a:rPr lang="es-ES" dirty="0"/>
            <a:t>1.1.1 Fecha de entrega no razonable para entrega final del proyecto.</a:t>
          </a:r>
        </a:p>
      </dgm:t>
    </dgm:pt>
    <dgm:pt modelId="{535D2905-55E7-445B-9DFB-DDA734863090}" type="parTrans" cxnId="{068B2A3F-BD31-44D6-91CF-AB920C8D96D1}">
      <dgm:prSet/>
      <dgm:spPr/>
      <dgm:t>
        <a:bodyPr/>
        <a:lstStyle/>
        <a:p>
          <a:endParaRPr lang="es-ES"/>
        </a:p>
      </dgm:t>
    </dgm:pt>
    <dgm:pt modelId="{FF97A51C-57CC-47E8-8B54-246DC6E90B22}" type="sibTrans" cxnId="{068B2A3F-BD31-44D6-91CF-AB920C8D96D1}">
      <dgm:prSet/>
      <dgm:spPr/>
      <dgm:t>
        <a:bodyPr/>
        <a:lstStyle/>
        <a:p>
          <a:endParaRPr lang="es-ES"/>
        </a:p>
      </dgm:t>
    </dgm:pt>
    <dgm:pt modelId="{1109F605-7340-42E3-8EA5-72AE748E9CCC}">
      <dgm:prSet phldrT="[Texto]"/>
      <dgm:spPr/>
      <dgm:t>
        <a:bodyPr/>
        <a:lstStyle/>
        <a:p>
          <a:r>
            <a:rPr lang="es-ES" dirty="0"/>
            <a:t>1.1.2 Costos asociados a entregas</a:t>
          </a:r>
        </a:p>
      </dgm:t>
    </dgm:pt>
    <dgm:pt modelId="{21935BF5-711D-414D-A8BF-6C9B02CA9577}" type="parTrans" cxnId="{32A3193A-9E36-4962-879E-31DF73B93625}">
      <dgm:prSet/>
      <dgm:spPr/>
      <dgm:t>
        <a:bodyPr/>
        <a:lstStyle/>
        <a:p>
          <a:endParaRPr lang="es-ES"/>
        </a:p>
      </dgm:t>
    </dgm:pt>
    <dgm:pt modelId="{27FC1757-081F-4362-BBEF-4A84CB64E143}" type="sibTrans" cxnId="{32A3193A-9E36-4962-879E-31DF73B93625}">
      <dgm:prSet/>
      <dgm:spPr/>
      <dgm:t>
        <a:bodyPr/>
        <a:lstStyle/>
        <a:p>
          <a:endParaRPr lang="es-ES"/>
        </a:p>
      </dgm:t>
    </dgm:pt>
    <dgm:pt modelId="{794A8C92-A608-4097-913E-E49F087E1F18}">
      <dgm:prSet phldrT="[Texto]"/>
      <dgm:spPr/>
      <dgm:t>
        <a:bodyPr/>
        <a:lstStyle/>
        <a:p>
          <a:r>
            <a:rPr lang="es-ES" dirty="0"/>
            <a:t>1.1.3 Poca Comunicación entre los interesados del proyecto. (cliente-equipo de trabajo)</a:t>
          </a:r>
        </a:p>
      </dgm:t>
    </dgm:pt>
    <dgm:pt modelId="{65BA66FD-7849-41AC-9D32-A4A6E0900B52}" type="parTrans" cxnId="{0AA4C139-1BCE-40DD-90F1-799E0B1A013F}">
      <dgm:prSet/>
      <dgm:spPr/>
      <dgm:t>
        <a:bodyPr/>
        <a:lstStyle/>
        <a:p>
          <a:endParaRPr lang="es-ES"/>
        </a:p>
      </dgm:t>
    </dgm:pt>
    <dgm:pt modelId="{70087A74-02D6-4950-8802-35BC3521DE91}" type="sibTrans" cxnId="{0AA4C139-1BCE-40DD-90F1-799E0B1A013F}">
      <dgm:prSet/>
      <dgm:spPr/>
      <dgm:t>
        <a:bodyPr/>
        <a:lstStyle/>
        <a:p>
          <a:endParaRPr lang="es-ES"/>
        </a:p>
      </dgm:t>
    </dgm:pt>
    <dgm:pt modelId="{F6C018EE-1380-4AAA-B931-E0FEFD35681D}">
      <dgm:prSet phldrT="[Texto]"/>
      <dgm:spPr/>
      <dgm:t>
        <a:bodyPr/>
        <a:lstStyle/>
        <a:p>
          <a:r>
            <a:rPr lang="es-ES" dirty="0"/>
            <a:t>1.2.1 Irresponsabilidad del personal</a:t>
          </a:r>
        </a:p>
      </dgm:t>
    </dgm:pt>
    <dgm:pt modelId="{5030B844-2B4F-4E97-8843-ACD1A4FDEFB0}" type="parTrans" cxnId="{564860A1-6E46-4C16-8E36-A808EC9B38E2}">
      <dgm:prSet/>
      <dgm:spPr/>
      <dgm:t>
        <a:bodyPr/>
        <a:lstStyle/>
        <a:p>
          <a:endParaRPr lang="es-ES"/>
        </a:p>
      </dgm:t>
    </dgm:pt>
    <dgm:pt modelId="{7B2585F4-A119-4056-B5FF-9F6F4ACAE772}" type="sibTrans" cxnId="{564860A1-6E46-4C16-8E36-A808EC9B38E2}">
      <dgm:prSet/>
      <dgm:spPr/>
      <dgm:t>
        <a:bodyPr/>
        <a:lstStyle/>
        <a:p>
          <a:endParaRPr lang="es-ES"/>
        </a:p>
      </dgm:t>
    </dgm:pt>
    <dgm:pt modelId="{9618B876-D543-4B43-85EF-53C3E211592C}">
      <dgm:prSet phldrT="[Texto]"/>
      <dgm:spPr/>
      <dgm:t>
        <a:bodyPr/>
        <a:lstStyle/>
        <a:p>
          <a:r>
            <a:rPr lang="es-ES" dirty="0"/>
            <a:t>1.2.2 Equipo de computo no adecuado</a:t>
          </a:r>
        </a:p>
      </dgm:t>
    </dgm:pt>
    <dgm:pt modelId="{3299B817-2000-4826-A62E-49F7E4531A69}" type="parTrans" cxnId="{26FA28DD-C602-412F-8C55-B357B240306F}">
      <dgm:prSet/>
      <dgm:spPr/>
      <dgm:t>
        <a:bodyPr/>
        <a:lstStyle/>
        <a:p>
          <a:endParaRPr lang="es-ES"/>
        </a:p>
      </dgm:t>
    </dgm:pt>
    <dgm:pt modelId="{50F22DB5-4193-42D7-8B5A-A33E3D7C1AA5}" type="sibTrans" cxnId="{26FA28DD-C602-412F-8C55-B357B240306F}">
      <dgm:prSet/>
      <dgm:spPr/>
      <dgm:t>
        <a:bodyPr/>
        <a:lstStyle/>
        <a:p>
          <a:endParaRPr lang="es-ES"/>
        </a:p>
      </dgm:t>
    </dgm:pt>
    <dgm:pt modelId="{FEC19560-18AA-40AC-A648-36F56F7B4B0F}">
      <dgm:prSet phldrT="[Texto]"/>
      <dgm:spPr/>
      <dgm:t>
        <a:bodyPr/>
        <a:lstStyle/>
        <a:p>
          <a:r>
            <a:rPr lang="es-ES" dirty="0"/>
            <a:t>1.2.3 Poca comunicación entre los miembros del equipo</a:t>
          </a:r>
        </a:p>
      </dgm:t>
    </dgm:pt>
    <dgm:pt modelId="{B9586131-05F7-4C30-9328-8107321E6118}" type="parTrans" cxnId="{28C37491-FC95-4FF8-9A33-07FF67D4D86E}">
      <dgm:prSet/>
      <dgm:spPr/>
      <dgm:t>
        <a:bodyPr/>
        <a:lstStyle/>
        <a:p>
          <a:endParaRPr lang="es-ES"/>
        </a:p>
      </dgm:t>
    </dgm:pt>
    <dgm:pt modelId="{E1A5B41C-065F-498F-80E1-543C012F067A}" type="sibTrans" cxnId="{28C37491-FC95-4FF8-9A33-07FF67D4D86E}">
      <dgm:prSet/>
      <dgm:spPr/>
      <dgm:t>
        <a:bodyPr/>
        <a:lstStyle/>
        <a:p>
          <a:endParaRPr lang="es-ES"/>
        </a:p>
      </dgm:t>
    </dgm:pt>
    <dgm:pt modelId="{391A6C9F-C777-4A38-A5A1-7962AF570315}">
      <dgm:prSet phldrT="[Texto]"/>
      <dgm:spPr/>
      <dgm:t>
        <a:bodyPr/>
        <a:lstStyle/>
        <a:p>
          <a:r>
            <a:rPr lang="es-ES" dirty="0"/>
            <a:t>1.2.4 Cambio de tecnologías durante el desarrollo</a:t>
          </a:r>
        </a:p>
      </dgm:t>
    </dgm:pt>
    <dgm:pt modelId="{280A9838-AED4-4675-BE9B-493CBBC0214E}" type="parTrans" cxnId="{9F476770-915E-4580-BCAA-A03C4D5036EA}">
      <dgm:prSet/>
      <dgm:spPr/>
      <dgm:t>
        <a:bodyPr/>
        <a:lstStyle/>
        <a:p>
          <a:endParaRPr lang="es-ES"/>
        </a:p>
      </dgm:t>
    </dgm:pt>
    <dgm:pt modelId="{1035B98F-101B-4139-B43D-8423D845BDBE}" type="sibTrans" cxnId="{9F476770-915E-4580-BCAA-A03C4D5036EA}">
      <dgm:prSet/>
      <dgm:spPr/>
      <dgm:t>
        <a:bodyPr/>
        <a:lstStyle/>
        <a:p>
          <a:endParaRPr lang="es-ES"/>
        </a:p>
      </dgm:t>
    </dgm:pt>
    <dgm:pt modelId="{655B5853-7B35-4705-99BC-DE7A41EF358E}">
      <dgm:prSet phldrT="[Texto]"/>
      <dgm:spPr/>
      <dgm:t>
        <a:bodyPr/>
        <a:lstStyle/>
        <a:p>
          <a:r>
            <a:rPr lang="es-ES" dirty="0"/>
            <a:t>1.3.1 Utilizar nuevas tecnologías de desarrollo</a:t>
          </a:r>
        </a:p>
      </dgm:t>
    </dgm:pt>
    <dgm:pt modelId="{C46E671C-EA64-4A05-9694-909452AEB1A6}" type="parTrans" cxnId="{9513BAE9-1817-4A7C-A066-E094A15D60E9}">
      <dgm:prSet/>
      <dgm:spPr/>
      <dgm:t>
        <a:bodyPr/>
        <a:lstStyle/>
        <a:p>
          <a:endParaRPr lang="es-ES"/>
        </a:p>
      </dgm:t>
    </dgm:pt>
    <dgm:pt modelId="{5AC79B79-DE5B-4514-9424-99330CD3CE97}" type="sibTrans" cxnId="{9513BAE9-1817-4A7C-A066-E094A15D60E9}">
      <dgm:prSet/>
      <dgm:spPr/>
      <dgm:t>
        <a:bodyPr/>
        <a:lstStyle/>
        <a:p>
          <a:endParaRPr lang="es-ES"/>
        </a:p>
      </dgm:t>
    </dgm:pt>
    <dgm:pt modelId="{DFA7EAFB-993D-447A-A960-64199DC9A80F}">
      <dgm:prSet phldrT="[Texto]"/>
      <dgm:spPr/>
      <dgm:t>
        <a:bodyPr/>
        <a:lstStyle/>
        <a:p>
          <a:r>
            <a:rPr lang="es-ES" dirty="0"/>
            <a:t>1.3.2 Incompatibilidad de framework utilizados para el desarrollo del proyecto</a:t>
          </a:r>
        </a:p>
      </dgm:t>
    </dgm:pt>
    <dgm:pt modelId="{31B9D79F-8856-4C29-A9C6-64D2239B90E3}" type="parTrans" cxnId="{B926E7D2-9DB0-475C-946B-9B43486951C2}">
      <dgm:prSet/>
      <dgm:spPr/>
      <dgm:t>
        <a:bodyPr/>
        <a:lstStyle/>
        <a:p>
          <a:endParaRPr lang="es-ES"/>
        </a:p>
      </dgm:t>
    </dgm:pt>
    <dgm:pt modelId="{F0A0DD9A-C867-4DF2-BDCB-06CFAE9872ED}" type="sibTrans" cxnId="{B926E7D2-9DB0-475C-946B-9B43486951C2}">
      <dgm:prSet/>
      <dgm:spPr/>
      <dgm:t>
        <a:bodyPr/>
        <a:lstStyle/>
        <a:p>
          <a:endParaRPr lang="es-ES"/>
        </a:p>
      </dgm:t>
    </dgm:pt>
    <dgm:pt modelId="{FD345346-E4F5-464B-82B8-87260DB3E920}">
      <dgm:prSet phldrT="[Texto]"/>
      <dgm:spPr/>
      <dgm:t>
        <a:bodyPr/>
        <a:lstStyle/>
        <a:p>
          <a:r>
            <a:rPr lang="es-ES" dirty="0"/>
            <a:t>1.3.3IDE de baja prestaciones para los requerimientos de los procesos del proyecto</a:t>
          </a:r>
        </a:p>
      </dgm:t>
    </dgm:pt>
    <dgm:pt modelId="{DC3ED191-4FE4-413C-9813-B52844526BB6}" type="parTrans" cxnId="{E11A544B-B973-4533-ACDE-30ED379A3804}">
      <dgm:prSet/>
      <dgm:spPr/>
      <dgm:t>
        <a:bodyPr/>
        <a:lstStyle/>
        <a:p>
          <a:endParaRPr lang="es-ES"/>
        </a:p>
      </dgm:t>
    </dgm:pt>
    <dgm:pt modelId="{E6DCE40D-AA3A-47A2-B703-1D70250BC59B}" type="sibTrans" cxnId="{E11A544B-B973-4533-ACDE-30ED379A3804}">
      <dgm:prSet/>
      <dgm:spPr/>
      <dgm:t>
        <a:bodyPr/>
        <a:lstStyle/>
        <a:p>
          <a:endParaRPr lang="es-ES"/>
        </a:p>
      </dgm:t>
    </dgm:pt>
    <dgm:pt modelId="{C9CDBE25-F8C3-4762-8DE4-4512652E40F9}">
      <dgm:prSet phldrT="[Texto]"/>
      <dgm:spPr/>
      <dgm:t>
        <a:bodyPr/>
        <a:lstStyle/>
        <a:p>
          <a:r>
            <a:rPr lang="es-ES" dirty="0"/>
            <a:t>1.3.4 Desarrollador sin experiencia.</a:t>
          </a:r>
        </a:p>
      </dgm:t>
    </dgm:pt>
    <dgm:pt modelId="{FAAA502D-A5C2-42DF-8267-AFBE485C90F2}" type="parTrans" cxnId="{18C5B40F-2851-4897-82CB-DD1EA7B12A84}">
      <dgm:prSet/>
      <dgm:spPr/>
      <dgm:t>
        <a:bodyPr/>
        <a:lstStyle/>
        <a:p>
          <a:endParaRPr lang="es-ES"/>
        </a:p>
      </dgm:t>
    </dgm:pt>
    <dgm:pt modelId="{2687B09C-9382-47CD-8806-CDA505019BAC}" type="sibTrans" cxnId="{18C5B40F-2851-4897-82CB-DD1EA7B12A84}">
      <dgm:prSet/>
      <dgm:spPr/>
      <dgm:t>
        <a:bodyPr/>
        <a:lstStyle/>
        <a:p>
          <a:endParaRPr lang="es-ES"/>
        </a:p>
      </dgm:t>
    </dgm:pt>
    <dgm:pt modelId="{1F0D2DDC-B9D6-4258-B672-BC6D7BCB85A8}">
      <dgm:prSet phldrT="[Texto]"/>
      <dgm:spPr/>
      <dgm:t>
        <a:bodyPr/>
        <a:lstStyle/>
        <a:p>
          <a:r>
            <a:rPr lang="es-ES" dirty="0"/>
            <a:t>1.4.1 Usuario sin experiencia</a:t>
          </a:r>
        </a:p>
      </dgm:t>
    </dgm:pt>
    <dgm:pt modelId="{28474C32-EFBB-4575-B6E9-B631AD7E479E}" type="parTrans" cxnId="{BCDE8331-441D-4514-B66B-F47B1E4CFB01}">
      <dgm:prSet/>
      <dgm:spPr/>
      <dgm:t>
        <a:bodyPr/>
        <a:lstStyle/>
        <a:p>
          <a:endParaRPr lang="es-ES"/>
        </a:p>
      </dgm:t>
    </dgm:pt>
    <dgm:pt modelId="{18505A58-5298-421C-8008-4E92D412E65B}" type="sibTrans" cxnId="{BCDE8331-441D-4514-B66B-F47B1E4CFB01}">
      <dgm:prSet/>
      <dgm:spPr/>
      <dgm:t>
        <a:bodyPr/>
        <a:lstStyle/>
        <a:p>
          <a:endParaRPr lang="es-ES"/>
        </a:p>
      </dgm:t>
    </dgm:pt>
    <dgm:pt modelId="{ECC9A415-AEDE-4F37-8433-931B81A46B9A}">
      <dgm:prSet phldrT="[Texto]"/>
      <dgm:spPr/>
      <dgm:t>
        <a:bodyPr/>
        <a:lstStyle/>
        <a:p>
          <a:r>
            <a:rPr lang="es-ES" dirty="0"/>
            <a:t>1.4.2 Resistencia al cambio.</a:t>
          </a:r>
        </a:p>
      </dgm:t>
    </dgm:pt>
    <dgm:pt modelId="{40C759EE-4974-4646-B73A-A2157BDADE87}" type="parTrans" cxnId="{E4D309D7-91D4-47AD-95CB-54C65E0A0BF5}">
      <dgm:prSet/>
      <dgm:spPr/>
      <dgm:t>
        <a:bodyPr/>
        <a:lstStyle/>
        <a:p>
          <a:endParaRPr lang="es-ES"/>
        </a:p>
      </dgm:t>
    </dgm:pt>
    <dgm:pt modelId="{C632FABA-1B13-4316-8188-7AAC8CF621CD}" type="sibTrans" cxnId="{E4D309D7-91D4-47AD-95CB-54C65E0A0BF5}">
      <dgm:prSet/>
      <dgm:spPr/>
      <dgm:t>
        <a:bodyPr/>
        <a:lstStyle/>
        <a:p>
          <a:endParaRPr lang="es-ES"/>
        </a:p>
      </dgm:t>
    </dgm:pt>
    <dgm:pt modelId="{1693347D-FECC-4FF4-851F-DD9C5806F5B8}" type="pres">
      <dgm:prSet presAssocID="{BB543EDB-5FFA-43ED-B522-E3EAF2D74E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1731CE-213E-4702-9B31-E3A7AE0932CE}" type="pres">
      <dgm:prSet presAssocID="{920ECE68-C7A2-44D9-A98F-F616118DDB9E}" presName="hierRoot1" presStyleCnt="0">
        <dgm:presLayoutVars>
          <dgm:hierBranch val="init"/>
        </dgm:presLayoutVars>
      </dgm:prSet>
      <dgm:spPr/>
    </dgm:pt>
    <dgm:pt modelId="{570837AD-FD9D-42FD-BD0B-C356BC4E23AB}" type="pres">
      <dgm:prSet presAssocID="{920ECE68-C7A2-44D9-A98F-F616118DDB9E}" presName="rootComposite1" presStyleCnt="0"/>
      <dgm:spPr/>
    </dgm:pt>
    <dgm:pt modelId="{59EA8F0E-1765-449A-8BEA-C52A4CDF8C87}" type="pres">
      <dgm:prSet presAssocID="{920ECE68-C7A2-44D9-A98F-F616118DDB9E}" presName="rootText1" presStyleLbl="node0" presStyleIdx="0" presStyleCnt="1" custScaleX="219727">
        <dgm:presLayoutVars>
          <dgm:chPref val="3"/>
        </dgm:presLayoutVars>
      </dgm:prSet>
      <dgm:spPr/>
    </dgm:pt>
    <dgm:pt modelId="{D3CE9FA9-0954-4684-AA87-0B821A79E931}" type="pres">
      <dgm:prSet presAssocID="{920ECE68-C7A2-44D9-A98F-F616118DDB9E}" presName="rootConnector1" presStyleLbl="node1" presStyleIdx="0" presStyleCnt="0"/>
      <dgm:spPr/>
    </dgm:pt>
    <dgm:pt modelId="{08A02FCB-1938-431C-A5A4-49915754C28C}" type="pres">
      <dgm:prSet presAssocID="{920ECE68-C7A2-44D9-A98F-F616118DDB9E}" presName="hierChild2" presStyleCnt="0"/>
      <dgm:spPr/>
    </dgm:pt>
    <dgm:pt modelId="{E466AF22-9447-471C-AE53-F446EE0FB550}" type="pres">
      <dgm:prSet presAssocID="{BB08B0A4-D80B-4424-AE16-D5E97955DE1C}" presName="Name37" presStyleLbl="parChTrans1D2" presStyleIdx="0" presStyleCnt="4"/>
      <dgm:spPr/>
    </dgm:pt>
    <dgm:pt modelId="{F1A32D29-E5FE-44BA-946E-8AB034ADB508}" type="pres">
      <dgm:prSet presAssocID="{6B3219F3-566A-43B5-A507-0D138483720D}" presName="hierRoot2" presStyleCnt="0">
        <dgm:presLayoutVars>
          <dgm:hierBranch val="init"/>
        </dgm:presLayoutVars>
      </dgm:prSet>
      <dgm:spPr/>
    </dgm:pt>
    <dgm:pt modelId="{4FAF48A7-952A-4D52-BA75-08F252BD7A5E}" type="pres">
      <dgm:prSet presAssocID="{6B3219F3-566A-43B5-A507-0D138483720D}" presName="rootComposite" presStyleCnt="0"/>
      <dgm:spPr/>
    </dgm:pt>
    <dgm:pt modelId="{BF7F29B3-7C88-46AA-BF33-100C2DAF833F}" type="pres">
      <dgm:prSet presAssocID="{6B3219F3-566A-43B5-A507-0D138483720D}" presName="rootText" presStyleLbl="node2" presStyleIdx="0" presStyleCnt="4" custLinFactNeighborX="895" custLinFactNeighborY="-1790">
        <dgm:presLayoutVars>
          <dgm:chPref val="3"/>
        </dgm:presLayoutVars>
      </dgm:prSet>
      <dgm:spPr/>
    </dgm:pt>
    <dgm:pt modelId="{011414D8-D75B-400B-9359-EF1E24C33CB3}" type="pres">
      <dgm:prSet presAssocID="{6B3219F3-566A-43B5-A507-0D138483720D}" presName="rootConnector" presStyleLbl="node2" presStyleIdx="0" presStyleCnt="4"/>
      <dgm:spPr/>
    </dgm:pt>
    <dgm:pt modelId="{DDD7801C-F0AB-48C2-B1ED-1EF1B22CEA40}" type="pres">
      <dgm:prSet presAssocID="{6B3219F3-566A-43B5-A507-0D138483720D}" presName="hierChild4" presStyleCnt="0"/>
      <dgm:spPr/>
    </dgm:pt>
    <dgm:pt modelId="{1428A162-9607-412F-9DD3-C41193BA1609}" type="pres">
      <dgm:prSet presAssocID="{535D2905-55E7-445B-9DFB-DDA734863090}" presName="Name37" presStyleLbl="parChTrans1D3" presStyleIdx="0" presStyleCnt="13"/>
      <dgm:spPr/>
    </dgm:pt>
    <dgm:pt modelId="{71F2B2E1-A577-427D-8424-85E5584581F9}" type="pres">
      <dgm:prSet presAssocID="{DE036EAA-5F71-4F84-B430-57AFD7119D95}" presName="hierRoot2" presStyleCnt="0">
        <dgm:presLayoutVars>
          <dgm:hierBranch val="init"/>
        </dgm:presLayoutVars>
      </dgm:prSet>
      <dgm:spPr/>
    </dgm:pt>
    <dgm:pt modelId="{72C38F6A-A8A1-4442-8A9A-A00787534375}" type="pres">
      <dgm:prSet presAssocID="{DE036EAA-5F71-4F84-B430-57AFD7119D95}" presName="rootComposite" presStyleCnt="0"/>
      <dgm:spPr/>
    </dgm:pt>
    <dgm:pt modelId="{13A5476E-948E-48FA-A932-76B1299F7255}" type="pres">
      <dgm:prSet presAssocID="{DE036EAA-5F71-4F84-B430-57AFD7119D95}" presName="rootText" presStyleLbl="node3" presStyleIdx="0" presStyleCnt="13">
        <dgm:presLayoutVars>
          <dgm:chPref val="3"/>
        </dgm:presLayoutVars>
      </dgm:prSet>
      <dgm:spPr/>
    </dgm:pt>
    <dgm:pt modelId="{407A47DC-D4DA-4DE5-8C10-FA0E63087EE1}" type="pres">
      <dgm:prSet presAssocID="{DE036EAA-5F71-4F84-B430-57AFD7119D95}" presName="rootConnector" presStyleLbl="node3" presStyleIdx="0" presStyleCnt="13"/>
      <dgm:spPr/>
    </dgm:pt>
    <dgm:pt modelId="{860B8B66-2311-42C9-A041-A69C15FBB285}" type="pres">
      <dgm:prSet presAssocID="{DE036EAA-5F71-4F84-B430-57AFD7119D95}" presName="hierChild4" presStyleCnt="0"/>
      <dgm:spPr/>
    </dgm:pt>
    <dgm:pt modelId="{5E303977-7000-44EB-BC7C-A3C8CBD2F4F2}" type="pres">
      <dgm:prSet presAssocID="{DE036EAA-5F71-4F84-B430-57AFD7119D95}" presName="hierChild5" presStyleCnt="0"/>
      <dgm:spPr/>
    </dgm:pt>
    <dgm:pt modelId="{D41C38CF-CDD4-4C1E-91AD-B5421097F08A}" type="pres">
      <dgm:prSet presAssocID="{21935BF5-711D-414D-A8BF-6C9B02CA9577}" presName="Name37" presStyleLbl="parChTrans1D3" presStyleIdx="1" presStyleCnt="13"/>
      <dgm:spPr/>
    </dgm:pt>
    <dgm:pt modelId="{B644D0BF-98DA-4AC0-A31C-BE96D7C6D9A4}" type="pres">
      <dgm:prSet presAssocID="{1109F605-7340-42E3-8EA5-72AE748E9CCC}" presName="hierRoot2" presStyleCnt="0">
        <dgm:presLayoutVars>
          <dgm:hierBranch val="init"/>
        </dgm:presLayoutVars>
      </dgm:prSet>
      <dgm:spPr/>
    </dgm:pt>
    <dgm:pt modelId="{F7FDA003-6737-4C8E-8019-FFF87D46A71E}" type="pres">
      <dgm:prSet presAssocID="{1109F605-7340-42E3-8EA5-72AE748E9CCC}" presName="rootComposite" presStyleCnt="0"/>
      <dgm:spPr/>
    </dgm:pt>
    <dgm:pt modelId="{DC393A58-D5D1-4E57-892F-85F274DA110B}" type="pres">
      <dgm:prSet presAssocID="{1109F605-7340-42E3-8EA5-72AE748E9CCC}" presName="rootText" presStyleLbl="node3" presStyleIdx="1" presStyleCnt="13">
        <dgm:presLayoutVars>
          <dgm:chPref val="3"/>
        </dgm:presLayoutVars>
      </dgm:prSet>
      <dgm:spPr/>
    </dgm:pt>
    <dgm:pt modelId="{9CA08391-0EBB-470A-801A-5F1B69303337}" type="pres">
      <dgm:prSet presAssocID="{1109F605-7340-42E3-8EA5-72AE748E9CCC}" presName="rootConnector" presStyleLbl="node3" presStyleIdx="1" presStyleCnt="13"/>
      <dgm:spPr/>
    </dgm:pt>
    <dgm:pt modelId="{1C6B82DA-9959-4B2E-9910-865DF6183ACA}" type="pres">
      <dgm:prSet presAssocID="{1109F605-7340-42E3-8EA5-72AE748E9CCC}" presName="hierChild4" presStyleCnt="0"/>
      <dgm:spPr/>
    </dgm:pt>
    <dgm:pt modelId="{8720C313-7815-465B-BFE9-BA25D87A5C75}" type="pres">
      <dgm:prSet presAssocID="{1109F605-7340-42E3-8EA5-72AE748E9CCC}" presName="hierChild5" presStyleCnt="0"/>
      <dgm:spPr/>
    </dgm:pt>
    <dgm:pt modelId="{1B3B786E-ED9D-440D-A0C7-8C2E8546D06D}" type="pres">
      <dgm:prSet presAssocID="{65BA66FD-7849-41AC-9D32-A4A6E0900B52}" presName="Name37" presStyleLbl="parChTrans1D3" presStyleIdx="2" presStyleCnt="13"/>
      <dgm:spPr/>
    </dgm:pt>
    <dgm:pt modelId="{390F289A-721D-455F-A6BB-2F9EEF9FC52D}" type="pres">
      <dgm:prSet presAssocID="{794A8C92-A608-4097-913E-E49F087E1F18}" presName="hierRoot2" presStyleCnt="0">
        <dgm:presLayoutVars>
          <dgm:hierBranch val="init"/>
        </dgm:presLayoutVars>
      </dgm:prSet>
      <dgm:spPr/>
    </dgm:pt>
    <dgm:pt modelId="{8A641B39-73A6-4F39-ADB3-B10D68EFFDE3}" type="pres">
      <dgm:prSet presAssocID="{794A8C92-A608-4097-913E-E49F087E1F18}" presName="rootComposite" presStyleCnt="0"/>
      <dgm:spPr/>
    </dgm:pt>
    <dgm:pt modelId="{2FF9BC0F-7E06-4607-B8A7-EC75C096F915}" type="pres">
      <dgm:prSet presAssocID="{794A8C92-A608-4097-913E-E49F087E1F18}" presName="rootText" presStyleLbl="node3" presStyleIdx="2" presStyleCnt="13">
        <dgm:presLayoutVars>
          <dgm:chPref val="3"/>
        </dgm:presLayoutVars>
      </dgm:prSet>
      <dgm:spPr/>
    </dgm:pt>
    <dgm:pt modelId="{222E2F41-984D-4C6B-A642-F8FDE3B03A46}" type="pres">
      <dgm:prSet presAssocID="{794A8C92-A608-4097-913E-E49F087E1F18}" presName="rootConnector" presStyleLbl="node3" presStyleIdx="2" presStyleCnt="13"/>
      <dgm:spPr/>
    </dgm:pt>
    <dgm:pt modelId="{9ADC0B14-C02B-4338-825F-BF3D81C340CC}" type="pres">
      <dgm:prSet presAssocID="{794A8C92-A608-4097-913E-E49F087E1F18}" presName="hierChild4" presStyleCnt="0"/>
      <dgm:spPr/>
    </dgm:pt>
    <dgm:pt modelId="{CEF21D99-286D-4B12-AF5A-38719338B7C9}" type="pres">
      <dgm:prSet presAssocID="{794A8C92-A608-4097-913E-E49F087E1F18}" presName="hierChild5" presStyleCnt="0"/>
      <dgm:spPr/>
    </dgm:pt>
    <dgm:pt modelId="{8599CC52-1BCE-4D94-9D23-27C9E10DF81D}" type="pres">
      <dgm:prSet presAssocID="{6B3219F3-566A-43B5-A507-0D138483720D}" presName="hierChild5" presStyleCnt="0"/>
      <dgm:spPr/>
    </dgm:pt>
    <dgm:pt modelId="{2F6CA483-BFCF-45F2-AB2C-BC774BB56CE8}" type="pres">
      <dgm:prSet presAssocID="{B1EA6C51-8D0C-4E2A-97F1-B363A9EA3C0D}" presName="Name37" presStyleLbl="parChTrans1D2" presStyleIdx="1" presStyleCnt="4"/>
      <dgm:spPr/>
    </dgm:pt>
    <dgm:pt modelId="{BB0CDCEE-B5C3-4E08-975E-A5F5311E0CD4}" type="pres">
      <dgm:prSet presAssocID="{60B926A6-FDE1-4156-AE1C-7C4393936FC4}" presName="hierRoot2" presStyleCnt="0">
        <dgm:presLayoutVars>
          <dgm:hierBranch val="init"/>
        </dgm:presLayoutVars>
      </dgm:prSet>
      <dgm:spPr/>
    </dgm:pt>
    <dgm:pt modelId="{DC95CAA9-51D2-43C1-8CFD-3E45178FDC1A}" type="pres">
      <dgm:prSet presAssocID="{60B926A6-FDE1-4156-AE1C-7C4393936FC4}" presName="rootComposite" presStyleCnt="0"/>
      <dgm:spPr/>
    </dgm:pt>
    <dgm:pt modelId="{39CEC9F6-9D4A-4824-9C01-01022371D9C3}" type="pres">
      <dgm:prSet presAssocID="{60B926A6-FDE1-4156-AE1C-7C4393936FC4}" presName="rootText" presStyleLbl="node2" presStyleIdx="1" presStyleCnt="4">
        <dgm:presLayoutVars>
          <dgm:chPref val="3"/>
        </dgm:presLayoutVars>
      </dgm:prSet>
      <dgm:spPr/>
    </dgm:pt>
    <dgm:pt modelId="{9CE6BF48-9B96-47A5-8E1E-3210324891B8}" type="pres">
      <dgm:prSet presAssocID="{60B926A6-FDE1-4156-AE1C-7C4393936FC4}" presName="rootConnector" presStyleLbl="node2" presStyleIdx="1" presStyleCnt="4"/>
      <dgm:spPr/>
    </dgm:pt>
    <dgm:pt modelId="{3FA90488-F8FF-4634-901C-FF554A4B211A}" type="pres">
      <dgm:prSet presAssocID="{60B926A6-FDE1-4156-AE1C-7C4393936FC4}" presName="hierChild4" presStyleCnt="0"/>
      <dgm:spPr/>
    </dgm:pt>
    <dgm:pt modelId="{B4B85693-9C21-41C2-BAFB-9872C7A5DB2E}" type="pres">
      <dgm:prSet presAssocID="{5030B844-2B4F-4E97-8843-ACD1A4FDEFB0}" presName="Name37" presStyleLbl="parChTrans1D3" presStyleIdx="3" presStyleCnt="13"/>
      <dgm:spPr/>
    </dgm:pt>
    <dgm:pt modelId="{63E559A0-041B-4CB8-B389-9E1410B77E9C}" type="pres">
      <dgm:prSet presAssocID="{F6C018EE-1380-4AAA-B931-E0FEFD35681D}" presName="hierRoot2" presStyleCnt="0">
        <dgm:presLayoutVars>
          <dgm:hierBranch val="init"/>
        </dgm:presLayoutVars>
      </dgm:prSet>
      <dgm:spPr/>
    </dgm:pt>
    <dgm:pt modelId="{7A7454E6-A729-4452-A018-CD973DF5F99E}" type="pres">
      <dgm:prSet presAssocID="{F6C018EE-1380-4AAA-B931-E0FEFD35681D}" presName="rootComposite" presStyleCnt="0"/>
      <dgm:spPr/>
    </dgm:pt>
    <dgm:pt modelId="{7C7ADA19-6208-47B2-A2E9-67A4F3052EF5}" type="pres">
      <dgm:prSet presAssocID="{F6C018EE-1380-4AAA-B931-E0FEFD35681D}" presName="rootText" presStyleLbl="node3" presStyleIdx="3" presStyleCnt="13">
        <dgm:presLayoutVars>
          <dgm:chPref val="3"/>
        </dgm:presLayoutVars>
      </dgm:prSet>
      <dgm:spPr/>
    </dgm:pt>
    <dgm:pt modelId="{0059383D-D42A-470C-BEF3-1ECA48EB8526}" type="pres">
      <dgm:prSet presAssocID="{F6C018EE-1380-4AAA-B931-E0FEFD35681D}" presName="rootConnector" presStyleLbl="node3" presStyleIdx="3" presStyleCnt="13"/>
      <dgm:spPr/>
    </dgm:pt>
    <dgm:pt modelId="{DC3AFEF6-021C-413D-B316-0F37289D9019}" type="pres">
      <dgm:prSet presAssocID="{F6C018EE-1380-4AAA-B931-E0FEFD35681D}" presName="hierChild4" presStyleCnt="0"/>
      <dgm:spPr/>
    </dgm:pt>
    <dgm:pt modelId="{60DD8282-306F-4897-B720-D4A797DB4777}" type="pres">
      <dgm:prSet presAssocID="{F6C018EE-1380-4AAA-B931-E0FEFD35681D}" presName="hierChild5" presStyleCnt="0"/>
      <dgm:spPr/>
    </dgm:pt>
    <dgm:pt modelId="{090E2EE5-D615-4558-A18F-67DE3E775202}" type="pres">
      <dgm:prSet presAssocID="{3299B817-2000-4826-A62E-49F7E4531A69}" presName="Name37" presStyleLbl="parChTrans1D3" presStyleIdx="4" presStyleCnt="13"/>
      <dgm:spPr/>
    </dgm:pt>
    <dgm:pt modelId="{A3B42CBF-B53C-4151-9BAF-219421F9DCAD}" type="pres">
      <dgm:prSet presAssocID="{9618B876-D543-4B43-85EF-53C3E211592C}" presName="hierRoot2" presStyleCnt="0">
        <dgm:presLayoutVars>
          <dgm:hierBranch val="init"/>
        </dgm:presLayoutVars>
      </dgm:prSet>
      <dgm:spPr/>
    </dgm:pt>
    <dgm:pt modelId="{77BCC15D-A536-4BD6-9678-77CB0A1E335C}" type="pres">
      <dgm:prSet presAssocID="{9618B876-D543-4B43-85EF-53C3E211592C}" presName="rootComposite" presStyleCnt="0"/>
      <dgm:spPr/>
    </dgm:pt>
    <dgm:pt modelId="{5A0CB855-5837-4EC3-BD9A-E5F48069FECD}" type="pres">
      <dgm:prSet presAssocID="{9618B876-D543-4B43-85EF-53C3E211592C}" presName="rootText" presStyleLbl="node3" presStyleIdx="4" presStyleCnt="13">
        <dgm:presLayoutVars>
          <dgm:chPref val="3"/>
        </dgm:presLayoutVars>
      </dgm:prSet>
      <dgm:spPr/>
    </dgm:pt>
    <dgm:pt modelId="{1A3F0F38-7369-4973-9881-9FD77CD4A984}" type="pres">
      <dgm:prSet presAssocID="{9618B876-D543-4B43-85EF-53C3E211592C}" presName="rootConnector" presStyleLbl="node3" presStyleIdx="4" presStyleCnt="13"/>
      <dgm:spPr/>
    </dgm:pt>
    <dgm:pt modelId="{EE3F59C3-7B1A-457A-96D0-DDF077B89290}" type="pres">
      <dgm:prSet presAssocID="{9618B876-D543-4B43-85EF-53C3E211592C}" presName="hierChild4" presStyleCnt="0"/>
      <dgm:spPr/>
    </dgm:pt>
    <dgm:pt modelId="{DC066220-686C-4183-ADA1-466DD67E53C9}" type="pres">
      <dgm:prSet presAssocID="{9618B876-D543-4B43-85EF-53C3E211592C}" presName="hierChild5" presStyleCnt="0"/>
      <dgm:spPr/>
    </dgm:pt>
    <dgm:pt modelId="{DC5F68A9-3F83-4B23-8ACC-DE5A8C1E15C1}" type="pres">
      <dgm:prSet presAssocID="{B9586131-05F7-4C30-9328-8107321E6118}" presName="Name37" presStyleLbl="parChTrans1D3" presStyleIdx="5" presStyleCnt="13"/>
      <dgm:spPr/>
    </dgm:pt>
    <dgm:pt modelId="{AEED8507-D854-40B5-A27A-91AC08B53FD2}" type="pres">
      <dgm:prSet presAssocID="{FEC19560-18AA-40AC-A648-36F56F7B4B0F}" presName="hierRoot2" presStyleCnt="0">
        <dgm:presLayoutVars>
          <dgm:hierBranch val="init"/>
        </dgm:presLayoutVars>
      </dgm:prSet>
      <dgm:spPr/>
    </dgm:pt>
    <dgm:pt modelId="{5E251768-746E-4EF9-B62D-0DDE07E325AD}" type="pres">
      <dgm:prSet presAssocID="{FEC19560-18AA-40AC-A648-36F56F7B4B0F}" presName="rootComposite" presStyleCnt="0"/>
      <dgm:spPr/>
    </dgm:pt>
    <dgm:pt modelId="{2EDE49F7-D911-4ADD-AD8B-A3B39F322D4C}" type="pres">
      <dgm:prSet presAssocID="{FEC19560-18AA-40AC-A648-36F56F7B4B0F}" presName="rootText" presStyleLbl="node3" presStyleIdx="5" presStyleCnt="13">
        <dgm:presLayoutVars>
          <dgm:chPref val="3"/>
        </dgm:presLayoutVars>
      </dgm:prSet>
      <dgm:spPr/>
    </dgm:pt>
    <dgm:pt modelId="{FB2073A2-C74A-4E9A-AC4D-E934233DF5FD}" type="pres">
      <dgm:prSet presAssocID="{FEC19560-18AA-40AC-A648-36F56F7B4B0F}" presName="rootConnector" presStyleLbl="node3" presStyleIdx="5" presStyleCnt="13"/>
      <dgm:spPr/>
    </dgm:pt>
    <dgm:pt modelId="{3865871E-107E-425C-BDF4-DC564CC206C4}" type="pres">
      <dgm:prSet presAssocID="{FEC19560-18AA-40AC-A648-36F56F7B4B0F}" presName="hierChild4" presStyleCnt="0"/>
      <dgm:spPr/>
    </dgm:pt>
    <dgm:pt modelId="{E9C9928D-DCB7-464C-831C-7C7CC6CA6132}" type="pres">
      <dgm:prSet presAssocID="{FEC19560-18AA-40AC-A648-36F56F7B4B0F}" presName="hierChild5" presStyleCnt="0"/>
      <dgm:spPr/>
    </dgm:pt>
    <dgm:pt modelId="{B1EB0FBE-FE81-4BB3-BBB2-CCE161C78182}" type="pres">
      <dgm:prSet presAssocID="{280A9838-AED4-4675-BE9B-493CBBC0214E}" presName="Name37" presStyleLbl="parChTrans1D3" presStyleIdx="6" presStyleCnt="13"/>
      <dgm:spPr/>
    </dgm:pt>
    <dgm:pt modelId="{F47E3A56-433B-46CB-9B98-618711E1EBB8}" type="pres">
      <dgm:prSet presAssocID="{391A6C9F-C777-4A38-A5A1-7962AF570315}" presName="hierRoot2" presStyleCnt="0">
        <dgm:presLayoutVars>
          <dgm:hierBranch val="init"/>
        </dgm:presLayoutVars>
      </dgm:prSet>
      <dgm:spPr/>
    </dgm:pt>
    <dgm:pt modelId="{10FC926A-214B-4978-B860-5B2C9358A606}" type="pres">
      <dgm:prSet presAssocID="{391A6C9F-C777-4A38-A5A1-7962AF570315}" presName="rootComposite" presStyleCnt="0"/>
      <dgm:spPr/>
    </dgm:pt>
    <dgm:pt modelId="{07439A13-4F9E-42CF-884C-964A3AC2FD64}" type="pres">
      <dgm:prSet presAssocID="{391A6C9F-C777-4A38-A5A1-7962AF570315}" presName="rootText" presStyleLbl="node3" presStyleIdx="6" presStyleCnt="13">
        <dgm:presLayoutVars>
          <dgm:chPref val="3"/>
        </dgm:presLayoutVars>
      </dgm:prSet>
      <dgm:spPr/>
    </dgm:pt>
    <dgm:pt modelId="{497AE76E-8A57-4A6E-80E0-27258784729A}" type="pres">
      <dgm:prSet presAssocID="{391A6C9F-C777-4A38-A5A1-7962AF570315}" presName="rootConnector" presStyleLbl="node3" presStyleIdx="6" presStyleCnt="13"/>
      <dgm:spPr/>
    </dgm:pt>
    <dgm:pt modelId="{85018852-E359-4805-8CDC-29F64190D609}" type="pres">
      <dgm:prSet presAssocID="{391A6C9F-C777-4A38-A5A1-7962AF570315}" presName="hierChild4" presStyleCnt="0"/>
      <dgm:spPr/>
    </dgm:pt>
    <dgm:pt modelId="{04B1B304-66D3-4243-8A4E-A36ED3B7A2F1}" type="pres">
      <dgm:prSet presAssocID="{391A6C9F-C777-4A38-A5A1-7962AF570315}" presName="hierChild5" presStyleCnt="0"/>
      <dgm:spPr/>
    </dgm:pt>
    <dgm:pt modelId="{C1899C42-A44E-43C6-8C1C-3360601ACDD6}" type="pres">
      <dgm:prSet presAssocID="{60B926A6-FDE1-4156-AE1C-7C4393936FC4}" presName="hierChild5" presStyleCnt="0"/>
      <dgm:spPr/>
    </dgm:pt>
    <dgm:pt modelId="{4426501D-8BA9-4AF8-932A-8A360A4142E2}" type="pres">
      <dgm:prSet presAssocID="{8EC34E99-B54C-4B46-A3B1-F829401DEBD2}" presName="Name37" presStyleLbl="parChTrans1D2" presStyleIdx="2" presStyleCnt="4"/>
      <dgm:spPr/>
    </dgm:pt>
    <dgm:pt modelId="{A1CDC301-E290-46ED-A709-A79618B52357}" type="pres">
      <dgm:prSet presAssocID="{84EE3171-D013-4F6E-AA64-D9455CF06B05}" presName="hierRoot2" presStyleCnt="0">
        <dgm:presLayoutVars>
          <dgm:hierBranch val="init"/>
        </dgm:presLayoutVars>
      </dgm:prSet>
      <dgm:spPr/>
    </dgm:pt>
    <dgm:pt modelId="{B8F7DA06-ED94-4D12-8DAF-5725CDB35A8D}" type="pres">
      <dgm:prSet presAssocID="{84EE3171-D013-4F6E-AA64-D9455CF06B05}" presName="rootComposite" presStyleCnt="0"/>
      <dgm:spPr/>
    </dgm:pt>
    <dgm:pt modelId="{600C3542-0C0D-4244-8155-F4A5754118AE}" type="pres">
      <dgm:prSet presAssocID="{84EE3171-D013-4F6E-AA64-D9455CF06B05}" presName="rootText" presStyleLbl="node2" presStyleIdx="2" presStyleCnt="4">
        <dgm:presLayoutVars>
          <dgm:chPref val="3"/>
        </dgm:presLayoutVars>
      </dgm:prSet>
      <dgm:spPr/>
    </dgm:pt>
    <dgm:pt modelId="{B72687FC-91A9-46A6-9475-DB13CDDA3088}" type="pres">
      <dgm:prSet presAssocID="{84EE3171-D013-4F6E-AA64-D9455CF06B05}" presName="rootConnector" presStyleLbl="node2" presStyleIdx="2" presStyleCnt="4"/>
      <dgm:spPr/>
    </dgm:pt>
    <dgm:pt modelId="{3536279D-4E9C-429C-B184-E0C8091138D7}" type="pres">
      <dgm:prSet presAssocID="{84EE3171-D013-4F6E-AA64-D9455CF06B05}" presName="hierChild4" presStyleCnt="0"/>
      <dgm:spPr/>
    </dgm:pt>
    <dgm:pt modelId="{13C211F1-3B14-49D8-B97B-205894B4B24F}" type="pres">
      <dgm:prSet presAssocID="{C46E671C-EA64-4A05-9694-909452AEB1A6}" presName="Name37" presStyleLbl="parChTrans1D3" presStyleIdx="7" presStyleCnt="13"/>
      <dgm:spPr/>
    </dgm:pt>
    <dgm:pt modelId="{3ED777BB-2008-4C85-B7EF-D6E095A38771}" type="pres">
      <dgm:prSet presAssocID="{655B5853-7B35-4705-99BC-DE7A41EF358E}" presName="hierRoot2" presStyleCnt="0">
        <dgm:presLayoutVars>
          <dgm:hierBranch val="init"/>
        </dgm:presLayoutVars>
      </dgm:prSet>
      <dgm:spPr/>
    </dgm:pt>
    <dgm:pt modelId="{3DEB0B7D-498B-469A-86C5-5C112EDE7835}" type="pres">
      <dgm:prSet presAssocID="{655B5853-7B35-4705-99BC-DE7A41EF358E}" presName="rootComposite" presStyleCnt="0"/>
      <dgm:spPr/>
    </dgm:pt>
    <dgm:pt modelId="{40F4FF2D-5CA2-49DD-898A-5E77CE6F097F}" type="pres">
      <dgm:prSet presAssocID="{655B5853-7B35-4705-99BC-DE7A41EF358E}" presName="rootText" presStyleLbl="node3" presStyleIdx="7" presStyleCnt="13">
        <dgm:presLayoutVars>
          <dgm:chPref val="3"/>
        </dgm:presLayoutVars>
      </dgm:prSet>
      <dgm:spPr/>
    </dgm:pt>
    <dgm:pt modelId="{078AC6E3-3465-4D70-9AB8-FF65A3704682}" type="pres">
      <dgm:prSet presAssocID="{655B5853-7B35-4705-99BC-DE7A41EF358E}" presName="rootConnector" presStyleLbl="node3" presStyleIdx="7" presStyleCnt="13"/>
      <dgm:spPr/>
    </dgm:pt>
    <dgm:pt modelId="{242C91F9-089C-48C3-B39A-EE41A9FB1351}" type="pres">
      <dgm:prSet presAssocID="{655B5853-7B35-4705-99BC-DE7A41EF358E}" presName="hierChild4" presStyleCnt="0"/>
      <dgm:spPr/>
    </dgm:pt>
    <dgm:pt modelId="{CDFD266A-AAFA-409C-BF1B-D206C610A75B}" type="pres">
      <dgm:prSet presAssocID="{655B5853-7B35-4705-99BC-DE7A41EF358E}" presName="hierChild5" presStyleCnt="0"/>
      <dgm:spPr/>
    </dgm:pt>
    <dgm:pt modelId="{D796DC29-6182-4F38-BCBC-3AF375E81CAB}" type="pres">
      <dgm:prSet presAssocID="{31B9D79F-8856-4C29-A9C6-64D2239B90E3}" presName="Name37" presStyleLbl="parChTrans1D3" presStyleIdx="8" presStyleCnt="13"/>
      <dgm:spPr/>
    </dgm:pt>
    <dgm:pt modelId="{7CE87CD3-AE84-40BD-A5CE-0376DD320E5E}" type="pres">
      <dgm:prSet presAssocID="{DFA7EAFB-993D-447A-A960-64199DC9A80F}" presName="hierRoot2" presStyleCnt="0">
        <dgm:presLayoutVars>
          <dgm:hierBranch val="init"/>
        </dgm:presLayoutVars>
      </dgm:prSet>
      <dgm:spPr/>
    </dgm:pt>
    <dgm:pt modelId="{9C4AA163-45C9-42FF-9351-00D3B3F2E650}" type="pres">
      <dgm:prSet presAssocID="{DFA7EAFB-993D-447A-A960-64199DC9A80F}" presName="rootComposite" presStyleCnt="0"/>
      <dgm:spPr/>
    </dgm:pt>
    <dgm:pt modelId="{78B1D46B-C128-4236-9CF5-BD1FEBEBCAD4}" type="pres">
      <dgm:prSet presAssocID="{DFA7EAFB-993D-447A-A960-64199DC9A80F}" presName="rootText" presStyleLbl="node3" presStyleIdx="8" presStyleCnt="13">
        <dgm:presLayoutVars>
          <dgm:chPref val="3"/>
        </dgm:presLayoutVars>
      </dgm:prSet>
      <dgm:spPr/>
    </dgm:pt>
    <dgm:pt modelId="{5D1E46F6-94B7-49BE-81E2-10675DE193F6}" type="pres">
      <dgm:prSet presAssocID="{DFA7EAFB-993D-447A-A960-64199DC9A80F}" presName="rootConnector" presStyleLbl="node3" presStyleIdx="8" presStyleCnt="13"/>
      <dgm:spPr/>
    </dgm:pt>
    <dgm:pt modelId="{B48724E3-9BB6-455B-92F8-10529EE01016}" type="pres">
      <dgm:prSet presAssocID="{DFA7EAFB-993D-447A-A960-64199DC9A80F}" presName="hierChild4" presStyleCnt="0"/>
      <dgm:spPr/>
    </dgm:pt>
    <dgm:pt modelId="{1D37293A-413A-4F1B-A9C9-50BC93D47F6D}" type="pres">
      <dgm:prSet presAssocID="{DFA7EAFB-993D-447A-A960-64199DC9A80F}" presName="hierChild5" presStyleCnt="0"/>
      <dgm:spPr/>
    </dgm:pt>
    <dgm:pt modelId="{960635A7-A131-490D-BB35-DBFE68ACE9C7}" type="pres">
      <dgm:prSet presAssocID="{DC3ED191-4FE4-413C-9813-B52844526BB6}" presName="Name37" presStyleLbl="parChTrans1D3" presStyleIdx="9" presStyleCnt="13"/>
      <dgm:spPr/>
    </dgm:pt>
    <dgm:pt modelId="{FFCED989-A10B-404F-BF9A-F170AAF5D342}" type="pres">
      <dgm:prSet presAssocID="{FD345346-E4F5-464B-82B8-87260DB3E920}" presName="hierRoot2" presStyleCnt="0">
        <dgm:presLayoutVars>
          <dgm:hierBranch val="init"/>
        </dgm:presLayoutVars>
      </dgm:prSet>
      <dgm:spPr/>
    </dgm:pt>
    <dgm:pt modelId="{EB8C0498-2C39-4892-8BD4-C79B16396952}" type="pres">
      <dgm:prSet presAssocID="{FD345346-E4F5-464B-82B8-87260DB3E920}" presName="rootComposite" presStyleCnt="0"/>
      <dgm:spPr/>
    </dgm:pt>
    <dgm:pt modelId="{BE9060D0-09F0-4678-9F18-EBAA2267E3FA}" type="pres">
      <dgm:prSet presAssocID="{FD345346-E4F5-464B-82B8-87260DB3E920}" presName="rootText" presStyleLbl="node3" presStyleIdx="9" presStyleCnt="13">
        <dgm:presLayoutVars>
          <dgm:chPref val="3"/>
        </dgm:presLayoutVars>
      </dgm:prSet>
      <dgm:spPr/>
    </dgm:pt>
    <dgm:pt modelId="{A9381A89-B03D-4DC8-AE5E-C562E51F5626}" type="pres">
      <dgm:prSet presAssocID="{FD345346-E4F5-464B-82B8-87260DB3E920}" presName="rootConnector" presStyleLbl="node3" presStyleIdx="9" presStyleCnt="13"/>
      <dgm:spPr/>
    </dgm:pt>
    <dgm:pt modelId="{38459E9D-CA55-4AE6-8AAA-949EA3C5CAA4}" type="pres">
      <dgm:prSet presAssocID="{FD345346-E4F5-464B-82B8-87260DB3E920}" presName="hierChild4" presStyleCnt="0"/>
      <dgm:spPr/>
    </dgm:pt>
    <dgm:pt modelId="{13BF675C-3023-4A8E-A777-A89A6CB47E66}" type="pres">
      <dgm:prSet presAssocID="{FD345346-E4F5-464B-82B8-87260DB3E920}" presName="hierChild5" presStyleCnt="0"/>
      <dgm:spPr/>
    </dgm:pt>
    <dgm:pt modelId="{14BC7703-A910-46FB-AC25-CF1ADE428FE3}" type="pres">
      <dgm:prSet presAssocID="{FAAA502D-A5C2-42DF-8267-AFBE485C90F2}" presName="Name37" presStyleLbl="parChTrans1D3" presStyleIdx="10" presStyleCnt="13"/>
      <dgm:spPr/>
    </dgm:pt>
    <dgm:pt modelId="{1BBAD6A9-AB70-41D2-AB49-6F6A49B3E09D}" type="pres">
      <dgm:prSet presAssocID="{C9CDBE25-F8C3-4762-8DE4-4512652E40F9}" presName="hierRoot2" presStyleCnt="0">
        <dgm:presLayoutVars>
          <dgm:hierBranch val="init"/>
        </dgm:presLayoutVars>
      </dgm:prSet>
      <dgm:spPr/>
    </dgm:pt>
    <dgm:pt modelId="{6781731F-8BB7-4FBC-BB87-8438E614D84F}" type="pres">
      <dgm:prSet presAssocID="{C9CDBE25-F8C3-4762-8DE4-4512652E40F9}" presName="rootComposite" presStyleCnt="0"/>
      <dgm:spPr/>
    </dgm:pt>
    <dgm:pt modelId="{D9185131-3E41-4ABD-BB00-2D47B3DB0B3A}" type="pres">
      <dgm:prSet presAssocID="{C9CDBE25-F8C3-4762-8DE4-4512652E40F9}" presName="rootText" presStyleLbl="node3" presStyleIdx="10" presStyleCnt="13">
        <dgm:presLayoutVars>
          <dgm:chPref val="3"/>
        </dgm:presLayoutVars>
      </dgm:prSet>
      <dgm:spPr/>
    </dgm:pt>
    <dgm:pt modelId="{662A4CF7-A16F-4452-ABF3-B4104490340D}" type="pres">
      <dgm:prSet presAssocID="{C9CDBE25-F8C3-4762-8DE4-4512652E40F9}" presName="rootConnector" presStyleLbl="node3" presStyleIdx="10" presStyleCnt="13"/>
      <dgm:spPr/>
    </dgm:pt>
    <dgm:pt modelId="{F9FE10DB-FB07-4563-87E3-F73F2CF0FFDC}" type="pres">
      <dgm:prSet presAssocID="{C9CDBE25-F8C3-4762-8DE4-4512652E40F9}" presName="hierChild4" presStyleCnt="0"/>
      <dgm:spPr/>
    </dgm:pt>
    <dgm:pt modelId="{BFCB862F-AE90-48BF-9F5B-6DDFE73A6B82}" type="pres">
      <dgm:prSet presAssocID="{C9CDBE25-F8C3-4762-8DE4-4512652E40F9}" presName="hierChild5" presStyleCnt="0"/>
      <dgm:spPr/>
    </dgm:pt>
    <dgm:pt modelId="{9659DBC1-32F6-4727-A8A7-5F8BA82A3502}" type="pres">
      <dgm:prSet presAssocID="{84EE3171-D013-4F6E-AA64-D9455CF06B05}" presName="hierChild5" presStyleCnt="0"/>
      <dgm:spPr/>
    </dgm:pt>
    <dgm:pt modelId="{561E6132-6E5F-49BC-8460-695F206FE40B}" type="pres">
      <dgm:prSet presAssocID="{14C09F7A-D118-4294-B58E-2FDC041FA26C}" presName="Name37" presStyleLbl="parChTrans1D2" presStyleIdx="3" presStyleCnt="4"/>
      <dgm:spPr/>
    </dgm:pt>
    <dgm:pt modelId="{1F27F064-56D7-4B3B-965D-CDB69C4E232F}" type="pres">
      <dgm:prSet presAssocID="{5D77451D-A8CD-433D-9881-FE0B4D94E47F}" presName="hierRoot2" presStyleCnt="0">
        <dgm:presLayoutVars>
          <dgm:hierBranch val="init"/>
        </dgm:presLayoutVars>
      </dgm:prSet>
      <dgm:spPr/>
    </dgm:pt>
    <dgm:pt modelId="{B7A00951-4E05-4ABD-99E2-4C5185FA7C10}" type="pres">
      <dgm:prSet presAssocID="{5D77451D-A8CD-433D-9881-FE0B4D94E47F}" presName="rootComposite" presStyleCnt="0"/>
      <dgm:spPr/>
    </dgm:pt>
    <dgm:pt modelId="{07FDA2CB-28EE-45AF-AD36-048FF09C91F3}" type="pres">
      <dgm:prSet presAssocID="{5D77451D-A8CD-433D-9881-FE0B4D94E47F}" presName="rootText" presStyleLbl="node2" presStyleIdx="3" presStyleCnt="4">
        <dgm:presLayoutVars>
          <dgm:chPref val="3"/>
        </dgm:presLayoutVars>
      </dgm:prSet>
      <dgm:spPr/>
    </dgm:pt>
    <dgm:pt modelId="{ACEDEBA7-7E98-4263-BA49-44D248FC5C9C}" type="pres">
      <dgm:prSet presAssocID="{5D77451D-A8CD-433D-9881-FE0B4D94E47F}" presName="rootConnector" presStyleLbl="node2" presStyleIdx="3" presStyleCnt="4"/>
      <dgm:spPr/>
    </dgm:pt>
    <dgm:pt modelId="{23D9E559-6374-48EF-AAD9-97797CDE539E}" type="pres">
      <dgm:prSet presAssocID="{5D77451D-A8CD-433D-9881-FE0B4D94E47F}" presName="hierChild4" presStyleCnt="0"/>
      <dgm:spPr/>
    </dgm:pt>
    <dgm:pt modelId="{782B6DE8-24E1-4505-B7A4-75FBC5D8C794}" type="pres">
      <dgm:prSet presAssocID="{28474C32-EFBB-4575-B6E9-B631AD7E479E}" presName="Name37" presStyleLbl="parChTrans1D3" presStyleIdx="11" presStyleCnt="13"/>
      <dgm:spPr/>
    </dgm:pt>
    <dgm:pt modelId="{F6D8A216-3DDA-439D-A9F3-FD8FC0B63700}" type="pres">
      <dgm:prSet presAssocID="{1F0D2DDC-B9D6-4258-B672-BC6D7BCB85A8}" presName="hierRoot2" presStyleCnt="0">
        <dgm:presLayoutVars>
          <dgm:hierBranch val="init"/>
        </dgm:presLayoutVars>
      </dgm:prSet>
      <dgm:spPr/>
    </dgm:pt>
    <dgm:pt modelId="{77E332B8-0ED1-4EED-AE0B-5DB82C30B7C0}" type="pres">
      <dgm:prSet presAssocID="{1F0D2DDC-B9D6-4258-B672-BC6D7BCB85A8}" presName="rootComposite" presStyleCnt="0"/>
      <dgm:spPr/>
    </dgm:pt>
    <dgm:pt modelId="{B4AE827A-950B-4294-B4B0-3BD020783ADA}" type="pres">
      <dgm:prSet presAssocID="{1F0D2DDC-B9D6-4258-B672-BC6D7BCB85A8}" presName="rootText" presStyleLbl="node3" presStyleIdx="11" presStyleCnt="13">
        <dgm:presLayoutVars>
          <dgm:chPref val="3"/>
        </dgm:presLayoutVars>
      </dgm:prSet>
      <dgm:spPr/>
    </dgm:pt>
    <dgm:pt modelId="{2F627E67-185E-4F36-B046-8D82F7BB0286}" type="pres">
      <dgm:prSet presAssocID="{1F0D2DDC-B9D6-4258-B672-BC6D7BCB85A8}" presName="rootConnector" presStyleLbl="node3" presStyleIdx="11" presStyleCnt="13"/>
      <dgm:spPr/>
    </dgm:pt>
    <dgm:pt modelId="{30D964F6-C8B4-4DD5-8218-BEB5391E212A}" type="pres">
      <dgm:prSet presAssocID="{1F0D2DDC-B9D6-4258-B672-BC6D7BCB85A8}" presName="hierChild4" presStyleCnt="0"/>
      <dgm:spPr/>
    </dgm:pt>
    <dgm:pt modelId="{09FDBB76-F258-491D-8094-B28A6E64331C}" type="pres">
      <dgm:prSet presAssocID="{1F0D2DDC-B9D6-4258-B672-BC6D7BCB85A8}" presName="hierChild5" presStyleCnt="0"/>
      <dgm:spPr/>
    </dgm:pt>
    <dgm:pt modelId="{DB1A6AF6-E71C-46DB-BEF4-95D36315A330}" type="pres">
      <dgm:prSet presAssocID="{40C759EE-4974-4646-B73A-A2157BDADE87}" presName="Name37" presStyleLbl="parChTrans1D3" presStyleIdx="12" presStyleCnt="13"/>
      <dgm:spPr/>
    </dgm:pt>
    <dgm:pt modelId="{07060AAC-9EB3-46E6-B4D2-5715B7E93D0F}" type="pres">
      <dgm:prSet presAssocID="{ECC9A415-AEDE-4F37-8433-931B81A46B9A}" presName="hierRoot2" presStyleCnt="0">
        <dgm:presLayoutVars>
          <dgm:hierBranch val="init"/>
        </dgm:presLayoutVars>
      </dgm:prSet>
      <dgm:spPr/>
    </dgm:pt>
    <dgm:pt modelId="{C48E3334-3BDA-4675-A536-2F620DF20C2E}" type="pres">
      <dgm:prSet presAssocID="{ECC9A415-AEDE-4F37-8433-931B81A46B9A}" presName="rootComposite" presStyleCnt="0"/>
      <dgm:spPr/>
    </dgm:pt>
    <dgm:pt modelId="{7E261867-C9EA-4111-A2EA-42AA50C7A6A2}" type="pres">
      <dgm:prSet presAssocID="{ECC9A415-AEDE-4F37-8433-931B81A46B9A}" presName="rootText" presStyleLbl="node3" presStyleIdx="12" presStyleCnt="13">
        <dgm:presLayoutVars>
          <dgm:chPref val="3"/>
        </dgm:presLayoutVars>
      </dgm:prSet>
      <dgm:spPr/>
    </dgm:pt>
    <dgm:pt modelId="{CE2A25BD-290F-4BA3-8E92-3781DED80CF1}" type="pres">
      <dgm:prSet presAssocID="{ECC9A415-AEDE-4F37-8433-931B81A46B9A}" presName="rootConnector" presStyleLbl="node3" presStyleIdx="12" presStyleCnt="13"/>
      <dgm:spPr/>
    </dgm:pt>
    <dgm:pt modelId="{C6701A1E-CF78-4687-A555-6DEE7F8BF685}" type="pres">
      <dgm:prSet presAssocID="{ECC9A415-AEDE-4F37-8433-931B81A46B9A}" presName="hierChild4" presStyleCnt="0"/>
      <dgm:spPr/>
    </dgm:pt>
    <dgm:pt modelId="{4B7C507A-DC2B-4380-9495-7D31FFFC068F}" type="pres">
      <dgm:prSet presAssocID="{ECC9A415-AEDE-4F37-8433-931B81A46B9A}" presName="hierChild5" presStyleCnt="0"/>
      <dgm:spPr/>
    </dgm:pt>
    <dgm:pt modelId="{E31B0009-A757-4C77-AE73-00CF170ABE66}" type="pres">
      <dgm:prSet presAssocID="{5D77451D-A8CD-433D-9881-FE0B4D94E47F}" presName="hierChild5" presStyleCnt="0"/>
      <dgm:spPr/>
    </dgm:pt>
    <dgm:pt modelId="{5D8E8CA7-F99D-4E30-8A56-0626D8420AAD}" type="pres">
      <dgm:prSet presAssocID="{920ECE68-C7A2-44D9-A98F-F616118DDB9E}" presName="hierChild3" presStyleCnt="0"/>
      <dgm:spPr/>
    </dgm:pt>
  </dgm:ptLst>
  <dgm:cxnLst>
    <dgm:cxn modelId="{67D9729C-6D41-4F09-B0DA-4B9066C7C6D7}" type="presOf" srcId="{B1EA6C51-8D0C-4E2A-97F1-B363A9EA3C0D}" destId="{2F6CA483-BFCF-45F2-AB2C-BC774BB56CE8}" srcOrd="0" destOrd="0" presId="urn:microsoft.com/office/officeart/2005/8/layout/orgChart1"/>
    <dgm:cxn modelId="{BFE98F9F-E6F3-48E6-A125-7F4F673AB1C7}" type="presOf" srcId="{920ECE68-C7A2-44D9-A98F-F616118DDB9E}" destId="{59EA8F0E-1765-449A-8BEA-C52A4CDF8C87}" srcOrd="0" destOrd="0" presId="urn:microsoft.com/office/officeart/2005/8/layout/orgChart1"/>
    <dgm:cxn modelId="{A1190B3C-369B-424B-92E4-613A6B3F2E30}" srcId="{920ECE68-C7A2-44D9-A98F-F616118DDB9E}" destId="{60B926A6-FDE1-4156-AE1C-7C4393936FC4}" srcOrd="1" destOrd="0" parTransId="{B1EA6C51-8D0C-4E2A-97F1-B363A9EA3C0D}" sibTransId="{5DA1FE6B-280E-49BF-972A-BB9B3F844BBB}"/>
    <dgm:cxn modelId="{72BA0B06-45BC-41B5-B6B2-BF4DBFD0A30C}" type="presOf" srcId="{3299B817-2000-4826-A62E-49F7E4531A69}" destId="{090E2EE5-D615-4558-A18F-67DE3E775202}" srcOrd="0" destOrd="0" presId="urn:microsoft.com/office/officeart/2005/8/layout/orgChart1"/>
    <dgm:cxn modelId="{564860A1-6E46-4C16-8E36-A808EC9B38E2}" srcId="{60B926A6-FDE1-4156-AE1C-7C4393936FC4}" destId="{F6C018EE-1380-4AAA-B931-E0FEFD35681D}" srcOrd="0" destOrd="0" parTransId="{5030B844-2B4F-4E97-8843-ACD1A4FDEFB0}" sibTransId="{7B2585F4-A119-4056-B5FF-9F6F4ACAE772}"/>
    <dgm:cxn modelId="{EC95D98E-31AF-4A42-8C0E-BF8F96525B5B}" type="presOf" srcId="{FAAA502D-A5C2-42DF-8267-AFBE485C90F2}" destId="{14BC7703-A910-46FB-AC25-CF1ADE428FE3}" srcOrd="0" destOrd="0" presId="urn:microsoft.com/office/officeart/2005/8/layout/orgChart1"/>
    <dgm:cxn modelId="{6B24893E-2917-4EC9-9710-7F71CE567287}" srcId="{920ECE68-C7A2-44D9-A98F-F616118DDB9E}" destId="{5D77451D-A8CD-433D-9881-FE0B4D94E47F}" srcOrd="3" destOrd="0" parTransId="{14C09F7A-D118-4294-B58E-2FDC041FA26C}" sibTransId="{5FFB8F85-A834-48C9-9C73-F00839D75851}"/>
    <dgm:cxn modelId="{61903F0F-EA97-4CDD-B1B8-87EC08689D2E}" type="presOf" srcId="{DE036EAA-5F71-4F84-B430-57AFD7119D95}" destId="{407A47DC-D4DA-4DE5-8C10-FA0E63087EE1}" srcOrd="1" destOrd="0" presId="urn:microsoft.com/office/officeart/2005/8/layout/orgChart1"/>
    <dgm:cxn modelId="{02441E23-8140-4C1C-AA67-42B8A3EE9B48}" type="presOf" srcId="{14C09F7A-D118-4294-B58E-2FDC041FA26C}" destId="{561E6132-6E5F-49BC-8460-695F206FE40B}" srcOrd="0" destOrd="0" presId="urn:microsoft.com/office/officeart/2005/8/layout/orgChart1"/>
    <dgm:cxn modelId="{873B9BFE-8B93-4257-994C-96B407DFB62F}" type="presOf" srcId="{FEC19560-18AA-40AC-A648-36F56F7B4B0F}" destId="{2EDE49F7-D911-4ADD-AD8B-A3B39F322D4C}" srcOrd="0" destOrd="0" presId="urn:microsoft.com/office/officeart/2005/8/layout/orgChart1"/>
    <dgm:cxn modelId="{16FBA60C-E373-498F-953D-E8C7461C17FA}" type="presOf" srcId="{391A6C9F-C777-4A38-A5A1-7962AF570315}" destId="{497AE76E-8A57-4A6E-80E0-27258784729A}" srcOrd="1" destOrd="0" presId="urn:microsoft.com/office/officeart/2005/8/layout/orgChart1"/>
    <dgm:cxn modelId="{18C5B40F-2851-4897-82CB-DD1EA7B12A84}" srcId="{84EE3171-D013-4F6E-AA64-D9455CF06B05}" destId="{C9CDBE25-F8C3-4762-8DE4-4512652E40F9}" srcOrd="3" destOrd="0" parTransId="{FAAA502D-A5C2-42DF-8267-AFBE485C90F2}" sibTransId="{2687B09C-9382-47CD-8806-CDA505019BAC}"/>
    <dgm:cxn modelId="{7256BCE4-914C-4A13-A298-1B1CFAF60F2E}" type="presOf" srcId="{794A8C92-A608-4097-913E-E49F087E1F18}" destId="{2FF9BC0F-7E06-4607-B8A7-EC75C096F915}" srcOrd="0" destOrd="0" presId="urn:microsoft.com/office/officeart/2005/8/layout/orgChart1"/>
    <dgm:cxn modelId="{5C28E437-9901-4784-9D29-C869CDC3E720}" type="presOf" srcId="{84EE3171-D013-4F6E-AA64-D9455CF06B05}" destId="{600C3542-0C0D-4244-8155-F4A5754118AE}" srcOrd="0" destOrd="0" presId="urn:microsoft.com/office/officeart/2005/8/layout/orgChart1"/>
    <dgm:cxn modelId="{417CD496-4687-462C-B749-2068503D3415}" type="presOf" srcId="{FEC19560-18AA-40AC-A648-36F56F7B4B0F}" destId="{FB2073A2-C74A-4E9A-AC4D-E934233DF5FD}" srcOrd="1" destOrd="0" presId="urn:microsoft.com/office/officeart/2005/8/layout/orgChart1"/>
    <dgm:cxn modelId="{D1212646-42B2-4B3B-BA08-BC7E9479BE1D}" type="presOf" srcId="{1F0D2DDC-B9D6-4258-B672-BC6D7BCB85A8}" destId="{2F627E67-185E-4F36-B046-8D82F7BB0286}" srcOrd="1" destOrd="0" presId="urn:microsoft.com/office/officeart/2005/8/layout/orgChart1"/>
    <dgm:cxn modelId="{38F6518A-A8F9-4698-A750-457DC0AC3827}" type="presOf" srcId="{DC3ED191-4FE4-413C-9813-B52844526BB6}" destId="{960635A7-A131-490D-BB35-DBFE68ACE9C7}" srcOrd="0" destOrd="0" presId="urn:microsoft.com/office/officeart/2005/8/layout/orgChart1"/>
    <dgm:cxn modelId="{A178620A-B789-4B60-9A13-080216722253}" type="presOf" srcId="{5030B844-2B4F-4E97-8843-ACD1A4FDEFB0}" destId="{B4B85693-9C21-41C2-BAFB-9872C7A5DB2E}" srcOrd="0" destOrd="0" presId="urn:microsoft.com/office/officeart/2005/8/layout/orgChart1"/>
    <dgm:cxn modelId="{87C24D69-12D7-4DCC-9E6D-E0E728A58D9B}" srcId="{BB543EDB-5FFA-43ED-B522-E3EAF2D74EF7}" destId="{920ECE68-C7A2-44D9-A98F-F616118DDB9E}" srcOrd="0" destOrd="0" parTransId="{C174D769-F720-4D2F-9F0F-BF129CFFF338}" sibTransId="{66B38C8D-2EBB-4473-9F7B-3AB52D02A259}"/>
    <dgm:cxn modelId="{AFB13D48-D315-41B6-B1B9-C5DF2ECA8F5B}" type="presOf" srcId="{1F0D2DDC-B9D6-4258-B672-BC6D7BCB85A8}" destId="{B4AE827A-950B-4294-B4B0-3BD020783ADA}" srcOrd="0" destOrd="0" presId="urn:microsoft.com/office/officeart/2005/8/layout/orgChart1"/>
    <dgm:cxn modelId="{068B2A3F-BD31-44D6-91CF-AB920C8D96D1}" srcId="{6B3219F3-566A-43B5-A507-0D138483720D}" destId="{DE036EAA-5F71-4F84-B430-57AFD7119D95}" srcOrd="0" destOrd="0" parTransId="{535D2905-55E7-445B-9DFB-DDA734863090}" sibTransId="{FF97A51C-57CC-47E8-8B54-246DC6E90B22}"/>
    <dgm:cxn modelId="{57D351FE-0D71-435A-9C79-E9F9A11F2BDA}" type="presOf" srcId="{655B5853-7B35-4705-99BC-DE7A41EF358E}" destId="{40F4FF2D-5CA2-49DD-898A-5E77CE6F097F}" srcOrd="0" destOrd="0" presId="urn:microsoft.com/office/officeart/2005/8/layout/orgChart1"/>
    <dgm:cxn modelId="{2F3E0D79-60B6-4650-BBF0-10410EE11550}" type="presOf" srcId="{FD345346-E4F5-464B-82B8-87260DB3E920}" destId="{BE9060D0-09F0-4678-9F18-EBAA2267E3FA}" srcOrd="0" destOrd="0" presId="urn:microsoft.com/office/officeart/2005/8/layout/orgChart1"/>
    <dgm:cxn modelId="{27FFC8B8-B7EA-4AC3-AA0D-0ABAAD52B875}" type="presOf" srcId="{8EC34E99-B54C-4B46-A3B1-F829401DEBD2}" destId="{4426501D-8BA9-4AF8-932A-8A360A4142E2}" srcOrd="0" destOrd="0" presId="urn:microsoft.com/office/officeart/2005/8/layout/orgChart1"/>
    <dgm:cxn modelId="{68E18310-6138-4137-ACDA-E7DFDDAF8F48}" type="presOf" srcId="{C46E671C-EA64-4A05-9694-909452AEB1A6}" destId="{13C211F1-3B14-49D8-B97B-205894B4B24F}" srcOrd="0" destOrd="0" presId="urn:microsoft.com/office/officeart/2005/8/layout/orgChart1"/>
    <dgm:cxn modelId="{841AF6CF-6B98-456D-A49E-4A15C00A57CD}" type="presOf" srcId="{40C759EE-4974-4646-B73A-A2157BDADE87}" destId="{DB1A6AF6-E71C-46DB-BEF4-95D36315A330}" srcOrd="0" destOrd="0" presId="urn:microsoft.com/office/officeart/2005/8/layout/orgChart1"/>
    <dgm:cxn modelId="{667685FC-2CF5-4FD0-8817-BF750C05FFA1}" type="presOf" srcId="{C9CDBE25-F8C3-4762-8DE4-4512652E40F9}" destId="{D9185131-3E41-4ABD-BB00-2D47B3DB0B3A}" srcOrd="0" destOrd="0" presId="urn:microsoft.com/office/officeart/2005/8/layout/orgChart1"/>
    <dgm:cxn modelId="{8619E46F-B651-4F46-AC5B-BCF921933318}" type="presOf" srcId="{F6C018EE-1380-4AAA-B931-E0FEFD35681D}" destId="{7C7ADA19-6208-47B2-A2E9-67A4F3052EF5}" srcOrd="0" destOrd="0" presId="urn:microsoft.com/office/officeart/2005/8/layout/orgChart1"/>
    <dgm:cxn modelId="{93334E64-62D3-4CDC-B885-16583DE396ED}" type="presOf" srcId="{84EE3171-D013-4F6E-AA64-D9455CF06B05}" destId="{B72687FC-91A9-46A6-9475-DB13CDDA3088}" srcOrd="1" destOrd="0" presId="urn:microsoft.com/office/officeart/2005/8/layout/orgChart1"/>
    <dgm:cxn modelId="{8D1F2DEA-770D-4DD6-856F-B26EC786F8F6}" type="presOf" srcId="{DFA7EAFB-993D-447A-A960-64199DC9A80F}" destId="{78B1D46B-C128-4236-9CF5-BD1FEBEBCAD4}" srcOrd="0" destOrd="0" presId="urn:microsoft.com/office/officeart/2005/8/layout/orgChart1"/>
    <dgm:cxn modelId="{7E41DDC0-5998-40CF-A41F-E174F1294452}" type="presOf" srcId="{ECC9A415-AEDE-4F37-8433-931B81A46B9A}" destId="{7E261867-C9EA-4111-A2EA-42AA50C7A6A2}" srcOrd="0" destOrd="0" presId="urn:microsoft.com/office/officeart/2005/8/layout/orgChart1"/>
    <dgm:cxn modelId="{1ECB80AF-1467-4948-A187-EC0347C44B70}" type="presOf" srcId="{ECC9A415-AEDE-4F37-8433-931B81A46B9A}" destId="{CE2A25BD-290F-4BA3-8E92-3781DED80CF1}" srcOrd="1" destOrd="0" presId="urn:microsoft.com/office/officeart/2005/8/layout/orgChart1"/>
    <dgm:cxn modelId="{BF9B6FC5-9E14-482D-8780-DE71889FE1AE}" type="presOf" srcId="{535D2905-55E7-445B-9DFB-DDA734863090}" destId="{1428A162-9607-412F-9DD3-C41193BA1609}" srcOrd="0" destOrd="0" presId="urn:microsoft.com/office/officeart/2005/8/layout/orgChart1"/>
    <dgm:cxn modelId="{16403EBF-D6EB-49BF-8E38-60D69D7F69A9}" type="presOf" srcId="{60B926A6-FDE1-4156-AE1C-7C4393936FC4}" destId="{9CE6BF48-9B96-47A5-8E1E-3210324891B8}" srcOrd="1" destOrd="0" presId="urn:microsoft.com/office/officeart/2005/8/layout/orgChart1"/>
    <dgm:cxn modelId="{32A3193A-9E36-4962-879E-31DF73B93625}" srcId="{6B3219F3-566A-43B5-A507-0D138483720D}" destId="{1109F605-7340-42E3-8EA5-72AE748E9CCC}" srcOrd="1" destOrd="0" parTransId="{21935BF5-711D-414D-A8BF-6C9B02CA9577}" sibTransId="{27FC1757-081F-4362-BBEF-4A84CB64E143}"/>
    <dgm:cxn modelId="{3B837A45-F9ED-493B-A1B5-DB8A36180C0D}" type="presOf" srcId="{21935BF5-711D-414D-A8BF-6C9B02CA9577}" destId="{D41C38CF-CDD4-4C1E-91AD-B5421097F08A}" srcOrd="0" destOrd="0" presId="urn:microsoft.com/office/officeart/2005/8/layout/orgChart1"/>
    <dgm:cxn modelId="{88F764AC-C804-4891-9BF7-4D3426C2B618}" type="presOf" srcId="{9618B876-D543-4B43-85EF-53C3E211592C}" destId="{5A0CB855-5837-4EC3-BD9A-E5F48069FECD}" srcOrd="0" destOrd="0" presId="urn:microsoft.com/office/officeart/2005/8/layout/orgChart1"/>
    <dgm:cxn modelId="{CA98BF6D-2AD5-468D-8310-39E1281823D3}" srcId="{920ECE68-C7A2-44D9-A98F-F616118DDB9E}" destId="{6B3219F3-566A-43B5-A507-0D138483720D}" srcOrd="0" destOrd="0" parTransId="{BB08B0A4-D80B-4424-AE16-D5E97955DE1C}" sibTransId="{86C49E3B-9D58-4407-BB41-88F5EEFABBFC}"/>
    <dgm:cxn modelId="{934F56AC-4A07-4974-8E34-95D88228074F}" type="presOf" srcId="{1109F605-7340-42E3-8EA5-72AE748E9CCC}" destId="{DC393A58-D5D1-4E57-892F-85F274DA110B}" srcOrd="0" destOrd="0" presId="urn:microsoft.com/office/officeart/2005/8/layout/orgChart1"/>
    <dgm:cxn modelId="{4A37F747-E723-44A6-84CC-B8F950A42010}" type="presOf" srcId="{1109F605-7340-42E3-8EA5-72AE748E9CCC}" destId="{9CA08391-0EBB-470A-801A-5F1B69303337}" srcOrd="1" destOrd="0" presId="urn:microsoft.com/office/officeart/2005/8/layout/orgChart1"/>
    <dgm:cxn modelId="{6F7E77D8-8254-42DE-8FB8-A5732D45545A}" type="presOf" srcId="{31B9D79F-8856-4C29-A9C6-64D2239B90E3}" destId="{D796DC29-6182-4F38-BCBC-3AF375E81CAB}" srcOrd="0" destOrd="0" presId="urn:microsoft.com/office/officeart/2005/8/layout/orgChart1"/>
    <dgm:cxn modelId="{0AA4C139-1BCE-40DD-90F1-799E0B1A013F}" srcId="{6B3219F3-566A-43B5-A507-0D138483720D}" destId="{794A8C92-A608-4097-913E-E49F087E1F18}" srcOrd="2" destOrd="0" parTransId="{65BA66FD-7849-41AC-9D32-A4A6E0900B52}" sibTransId="{70087A74-02D6-4950-8802-35BC3521DE91}"/>
    <dgm:cxn modelId="{17DBB43D-1449-47D6-B3F3-70545D27B6B6}" type="presOf" srcId="{60B926A6-FDE1-4156-AE1C-7C4393936FC4}" destId="{39CEC9F6-9D4A-4824-9C01-01022371D9C3}" srcOrd="0" destOrd="0" presId="urn:microsoft.com/office/officeart/2005/8/layout/orgChart1"/>
    <dgm:cxn modelId="{BCDE8331-441D-4514-B66B-F47B1E4CFB01}" srcId="{5D77451D-A8CD-433D-9881-FE0B4D94E47F}" destId="{1F0D2DDC-B9D6-4258-B672-BC6D7BCB85A8}" srcOrd="0" destOrd="0" parTransId="{28474C32-EFBB-4575-B6E9-B631AD7E479E}" sibTransId="{18505A58-5298-421C-8008-4E92D412E65B}"/>
    <dgm:cxn modelId="{F9BDF044-507C-42D2-B30B-21E3A157C537}" srcId="{920ECE68-C7A2-44D9-A98F-F616118DDB9E}" destId="{84EE3171-D013-4F6E-AA64-D9455CF06B05}" srcOrd="2" destOrd="0" parTransId="{8EC34E99-B54C-4B46-A3B1-F829401DEBD2}" sibTransId="{82B640F2-277F-4478-A33F-CEC110040639}"/>
    <dgm:cxn modelId="{281DA158-ADE3-437F-950B-8BBC8658B2D9}" type="presOf" srcId="{655B5853-7B35-4705-99BC-DE7A41EF358E}" destId="{078AC6E3-3465-4D70-9AB8-FF65A3704682}" srcOrd="1" destOrd="0" presId="urn:microsoft.com/office/officeart/2005/8/layout/orgChart1"/>
    <dgm:cxn modelId="{AD640472-BC24-42E0-9FCF-C7B3CFAEE466}" type="presOf" srcId="{DFA7EAFB-993D-447A-A960-64199DC9A80F}" destId="{5D1E46F6-94B7-49BE-81E2-10675DE193F6}" srcOrd="1" destOrd="0" presId="urn:microsoft.com/office/officeart/2005/8/layout/orgChart1"/>
    <dgm:cxn modelId="{9513BAE9-1817-4A7C-A066-E094A15D60E9}" srcId="{84EE3171-D013-4F6E-AA64-D9455CF06B05}" destId="{655B5853-7B35-4705-99BC-DE7A41EF358E}" srcOrd="0" destOrd="0" parTransId="{C46E671C-EA64-4A05-9694-909452AEB1A6}" sibTransId="{5AC79B79-DE5B-4514-9424-99330CD3CE97}"/>
    <dgm:cxn modelId="{EE9297FA-CB6E-4DD3-8AB2-B63E8B6B7068}" type="presOf" srcId="{920ECE68-C7A2-44D9-A98F-F616118DDB9E}" destId="{D3CE9FA9-0954-4684-AA87-0B821A79E931}" srcOrd="1" destOrd="0" presId="urn:microsoft.com/office/officeart/2005/8/layout/orgChart1"/>
    <dgm:cxn modelId="{E11A544B-B973-4533-ACDE-30ED379A3804}" srcId="{84EE3171-D013-4F6E-AA64-D9455CF06B05}" destId="{FD345346-E4F5-464B-82B8-87260DB3E920}" srcOrd="2" destOrd="0" parTransId="{DC3ED191-4FE4-413C-9813-B52844526BB6}" sibTransId="{E6DCE40D-AA3A-47A2-B703-1D70250BC59B}"/>
    <dgm:cxn modelId="{28C37491-FC95-4FF8-9A33-07FF67D4D86E}" srcId="{60B926A6-FDE1-4156-AE1C-7C4393936FC4}" destId="{FEC19560-18AA-40AC-A648-36F56F7B4B0F}" srcOrd="2" destOrd="0" parTransId="{B9586131-05F7-4C30-9328-8107321E6118}" sibTransId="{E1A5B41C-065F-498F-80E1-543C012F067A}"/>
    <dgm:cxn modelId="{9F476770-915E-4580-BCAA-A03C4D5036EA}" srcId="{60B926A6-FDE1-4156-AE1C-7C4393936FC4}" destId="{391A6C9F-C777-4A38-A5A1-7962AF570315}" srcOrd="3" destOrd="0" parTransId="{280A9838-AED4-4675-BE9B-493CBBC0214E}" sibTransId="{1035B98F-101B-4139-B43D-8423D845BDBE}"/>
    <dgm:cxn modelId="{8C0287B8-6E9F-4D76-BFEA-F234C3C97252}" type="presOf" srcId="{C9CDBE25-F8C3-4762-8DE4-4512652E40F9}" destId="{662A4CF7-A16F-4452-ABF3-B4104490340D}" srcOrd="1" destOrd="0" presId="urn:microsoft.com/office/officeart/2005/8/layout/orgChart1"/>
    <dgm:cxn modelId="{26FA28DD-C602-412F-8C55-B357B240306F}" srcId="{60B926A6-FDE1-4156-AE1C-7C4393936FC4}" destId="{9618B876-D543-4B43-85EF-53C3E211592C}" srcOrd="1" destOrd="0" parTransId="{3299B817-2000-4826-A62E-49F7E4531A69}" sibTransId="{50F22DB5-4193-42D7-8B5A-A33E3D7C1AA5}"/>
    <dgm:cxn modelId="{E4D309D7-91D4-47AD-95CB-54C65E0A0BF5}" srcId="{5D77451D-A8CD-433D-9881-FE0B4D94E47F}" destId="{ECC9A415-AEDE-4F37-8433-931B81A46B9A}" srcOrd="1" destOrd="0" parTransId="{40C759EE-4974-4646-B73A-A2157BDADE87}" sibTransId="{C632FABA-1B13-4316-8188-7AAC8CF621CD}"/>
    <dgm:cxn modelId="{55449D53-FA2D-43FE-B5E4-6D0307C13A6F}" type="presOf" srcId="{280A9838-AED4-4675-BE9B-493CBBC0214E}" destId="{B1EB0FBE-FE81-4BB3-BBB2-CCE161C78182}" srcOrd="0" destOrd="0" presId="urn:microsoft.com/office/officeart/2005/8/layout/orgChart1"/>
    <dgm:cxn modelId="{AC76C4F3-8BB1-462C-B022-90A1ECD3F38A}" type="presOf" srcId="{9618B876-D543-4B43-85EF-53C3E211592C}" destId="{1A3F0F38-7369-4973-9881-9FD77CD4A984}" srcOrd="1" destOrd="0" presId="urn:microsoft.com/office/officeart/2005/8/layout/orgChart1"/>
    <dgm:cxn modelId="{82D8D5C4-E5B2-4734-96B7-ED3970605F2E}" type="presOf" srcId="{6B3219F3-566A-43B5-A507-0D138483720D}" destId="{011414D8-D75B-400B-9359-EF1E24C33CB3}" srcOrd="1" destOrd="0" presId="urn:microsoft.com/office/officeart/2005/8/layout/orgChart1"/>
    <dgm:cxn modelId="{2CCA2929-3100-4999-9D94-219A2FF58FA8}" type="presOf" srcId="{F6C018EE-1380-4AAA-B931-E0FEFD35681D}" destId="{0059383D-D42A-470C-BEF3-1ECA48EB8526}" srcOrd="1" destOrd="0" presId="urn:microsoft.com/office/officeart/2005/8/layout/orgChart1"/>
    <dgm:cxn modelId="{7BC11504-6823-4D46-B44D-13BAA1A6AF3B}" type="presOf" srcId="{5D77451D-A8CD-433D-9881-FE0B4D94E47F}" destId="{ACEDEBA7-7E98-4263-BA49-44D248FC5C9C}" srcOrd="1" destOrd="0" presId="urn:microsoft.com/office/officeart/2005/8/layout/orgChart1"/>
    <dgm:cxn modelId="{3523B3E3-0635-4E53-B2AD-1FF3D7AEC2C6}" type="presOf" srcId="{6B3219F3-566A-43B5-A507-0D138483720D}" destId="{BF7F29B3-7C88-46AA-BF33-100C2DAF833F}" srcOrd="0" destOrd="0" presId="urn:microsoft.com/office/officeart/2005/8/layout/orgChart1"/>
    <dgm:cxn modelId="{51758268-AFFB-4741-BC27-8522268FFB91}" type="presOf" srcId="{DE036EAA-5F71-4F84-B430-57AFD7119D95}" destId="{13A5476E-948E-48FA-A932-76B1299F7255}" srcOrd="0" destOrd="0" presId="urn:microsoft.com/office/officeart/2005/8/layout/orgChart1"/>
    <dgm:cxn modelId="{0CEF4E04-2220-4AE7-AA7D-D79E419D0ED5}" type="presOf" srcId="{794A8C92-A608-4097-913E-E49F087E1F18}" destId="{222E2F41-984D-4C6B-A642-F8FDE3B03A46}" srcOrd="1" destOrd="0" presId="urn:microsoft.com/office/officeart/2005/8/layout/orgChart1"/>
    <dgm:cxn modelId="{7BFA2263-781D-466C-9D73-6418466945E0}" type="presOf" srcId="{BB543EDB-5FFA-43ED-B522-E3EAF2D74EF7}" destId="{1693347D-FECC-4FF4-851F-DD9C5806F5B8}" srcOrd="0" destOrd="0" presId="urn:microsoft.com/office/officeart/2005/8/layout/orgChart1"/>
    <dgm:cxn modelId="{78E67C92-8B9C-4798-A6A5-79148EF8751E}" type="presOf" srcId="{28474C32-EFBB-4575-B6E9-B631AD7E479E}" destId="{782B6DE8-24E1-4505-B7A4-75FBC5D8C794}" srcOrd="0" destOrd="0" presId="urn:microsoft.com/office/officeart/2005/8/layout/orgChart1"/>
    <dgm:cxn modelId="{01837BBA-1506-40EE-8723-61CDD8D95599}" type="presOf" srcId="{391A6C9F-C777-4A38-A5A1-7962AF570315}" destId="{07439A13-4F9E-42CF-884C-964A3AC2FD64}" srcOrd="0" destOrd="0" presId="urn:microsoft.com/office/officeart/2005/8/layout/orgChart1"/>
    <dgm:cxn modelId="{75A0F0A9-C3FB-4B9A-BAFC-10962042DAA2}" type="presOf" srcId="{65BA66FD-7849-41AC-9D32-A4A6E0900B52}" destId="{1B3B786E-ED9D-440D-A0C7-8C2E8546D06D}" srcOrd="0" destOrd="0" presId="urn:microsoft.com/office/officeart/2005/8/layout/orgChart1"/>
    <dgm:cxn modelId="{ECC010D4-21F1-4048-89C7-E704ABCCE8FA}" type="presOf" srcId="{FD345346-E4F5-464B-82B8-87260DB3E920}" destId="{A9381A89-B03D-4DC8-AE5E-C562E51F5626}" srcOrd="1" destOrd="0" presId="urn:microsoft.com/office/officeart/2005/8/layout/orgChart1"/>
    <dgm:cxn modelId="{86C09396-A5E0-4670-A232-3FC24082AB7B}" type="presOf" srcId="{BB08B0A4-D80B-4424-AE16-D5E97955DE1C}" destId="{E466AF22-9447-471C-AE53-F446EE0FB550}" srcOrd="0" destOrd="0" presId="urn:microsoft.com/office/officeart/2005/8/layout/orgChart1"/>
    <dgm:cxn modelId="{63607ABC-315F-48DD-8304-DC326A86BA0C}" type="presOf" srcId="{B9586131-05F7-4C30-9328-8107321E6118}" destId="{DC5F68A9-3F83-4B23-8ACC-DE5A8C1E15C1}" srcOrd="0" destOrd="0" presId="urn:microsoft.com/office/officeart/2005/8/layout/orgChart1"/>
    <dgm:cxn modelId="{C1D70DB0-1D49-4BC1-A90C-27F5FA86B4A8}" type="presOf" srcId="{5D77451D-A8CD-433D-9881-FE0B4D94E47F}" destId="{07FDA2CB-28EE-45AF-AD36-048FF09C91F3}" srcOrd="0" destOrd="0" presId="urn:microsoft.com/office/officeart/2005/8/layout/orgChart1"/>
    <dgm:cxn modelId="{B926E7D2-9DB0-475C-946B-9B43486951C2}" srcId="{84EE3171-D013-4F6E-AA64-D9455CF06B05}" destId="{DFA7EAFB-993D-447A-A960-64199DC9A80F}" srcOrd="1" destOrd="0" parTransId="{31B9D79F-8856-4C29-A9C6-64D2239B90E3}" sibTransId="{F0A0DD9A-C867-4DF2-BDCB-06CFAE9872ED}"/>
    <dgm:cxn modelId="{45E1CBD8-BECF-4CE5-BB4B-7DD12FBEB7E7}" type="presParOf" srcId="{1693347D-FECC-4FF4-851F-DD9C5806F5B8}" destId="{4F1731CE-213E-4702-9B31-E3A7AE0932CE}" srcOrd="0" destOrd="0" presId="urn:microsoft.com/office/officeart/2005/8/layout/orgChart1"/>
    <dgm:cxn modelId="{E17A76F4-A5B5-43A6-975B-94A5E91559F7}" type="presParOf" srcId="{4F1731CE-213E-4702-9B31-E3A7AE0932CE}" destId="{570837AD-FD9D-42FD-BD0B-C356BC4E23AB}" srcOrd="0" destOrd="0" presId="urn:microsoft.com/office/officeart/2005/8/layout/orgChart1"/>
    <dgm:cxn modelId="{2BBAF481-6EC7-4EA5-94AB-1039E59AF7B1}" type="presParOf" srcId="{570837AD-FD9D-42FD-BD0B-C356BC4E23AB}" destId="{59EA8F0E-1765-449A-8BEA-C52A4CDF8C87}" srcOrd="0" destOrd="0" presId="urn:microsoft.com/office/officeart/2005/8/layout/orgChart1"/>
    <dgm:cxn modelId="{D61C1345-B2C9-47F0-820C-C92F20D52AA1}" type="presParOf" srcId="{570837AD-FD9D-42FD-BD0B-C356BC4E23AB}" destId="{D3CE9FA9-0954-4684-AA87-0B821A79E931}" srcOrd="1" destOrd="0" presId="urn:microsoft.com/office/officeart/2005/8/layout/orgChart1"/>
    <dgm:cxn modelId="{96EB630F-3019-4F65-989F-9406A2E2559F}" type="presParOf" srcId="{4F1731CE-213E-4702-9B31-E3A7AE0932CE}" destId="{08A02FCB-1938-431C-A5A4-49915754C28C}" srcOrd="1" destOrd="0" presId="urn:microsoft.com/office/officeart/2005/8/layout/orgChart1"/>
    <dgm:cxn modelId="{59CC2601-851B-491D-8E6E-0A36F2F09CF2}" type="presParOf" srcId="{08A02FCB-1938-431C-A5A4-49915754C28C}" destId="{E466AF22-9447-471C-AE53-F446EE0FB550}" srcOrd="0" destOrd="0" presId="urn:microsoft.com/office/officeart/2005/8/layout/orgChart1"/>
    <dgm:cxn modelId="{D39E596F-5245-4CF1-B718-70469A39B1D1}" type="presParOf" srcId="{08A02FCB-1938-431C-A5A4-49915754C28C}" destId="{F1A32D29-E5FE-44BA-946E-8AB034ADB508}" srcOrd="1" destOrd="0" presId="urn:microsoft.com/office/officeart/2005/8/layout/orgChart1"/>
    <dgm:cxn modelId="{33BDDB57-0CFE-4E41-B0B5-2DD2F83BEE3F}" type="presParOf" srcId="{F1A32D29-E5FE-44BA-946E-8AB034ADB508}" destId="{4FAF48A7-952A-4D52-BA75-08F252BD7A5E}" srcOrd="0" destOrd="0" presId="urn:microsoft.com/office/officeart/2005/8/layout/orgChart1"/>
    <dgm:cxn modelId="{9EED01B1-F6B6-45D7-A22E-243721E5B96B}" type="presParOf" srcId="{4FAF48A7-952A-4D52-BA75-08F252BD7A5E}" destId="{BF7F29B3-7C88-46AA-BF33-100C2DAF833F}" srcOrd="0" destOrd="0" presId="urn:microsoft.com/office/officeart/2005/8/layout/orgChart1"/>
    <dgm:cxn modelId="{C2E35B9E-5575-4166-9CFE-EED74D2B7836}" type="presParOf" srcId="{4FAF48A7-952A-4D52-BA75-08F252BD7A5E}" destId="{011414D8-D75B-400B-9359-EF1E24C33CB3}" srcOrd="1" destOrd="0" presId="urn:microsoft.com/office/officeart/2005/8/layout/orgChart1"/>
    <dgm:cxn modelId="{1102CD55-08C6-48E9-9686-9AFB6F021A05}" type="presParOf" srcId="{F1A32D29-E5FE-44BA-946E-8AB034ADB508}" destId="{DDD7801C-F0AB-48C2-B1ED-1EF1B22CEA40}" srcOrd="1" destOrd="0" presId="urn:microsoft.com/office/officeart/2005/8/layout/orgChart1"/>
    <dgm:cxn modelId="{9D668FF8-D98F-467E-9E74-3281CD4ABDF2}" type="presParOf" srcId="{DDD7801C-F0AB-48C2-B1ED-1EF1B22CEA40}" destId="{1428A162-9607-412F-9DD3-C41193BA1609}" srcOrd="0" destOrd="0" presId="urn:microsoft.com/office/officeart/2005/8/layout/orgChart1"/>
    <dgm:cxn modelId="{08289AC2-6B57-4B07-9DBD-ED6EB84742DD}" type="presParOf" srcId="{DDD7801C-F0AB-48C2-B1ED-1EF1B22CEA40}" destId="{71F2B2E1-A577-427D-8424-85E5584581F9}" srcOrd="1" destOrd="0" presId="urn:microsoft.com/office/officeart/2005/8/layout/orgChart1"/>
    <dgm:cxn modelId="{DE106860-CF70-4C7C-A160-79900B02493C}" type="presParOf" srcId="{71F2B2E1-A577-427D-8424-85E5584581F9}" destId="{72C38F6A-A8A1-4442-8A9A-A00787534375}" srcOrd="0" destOrd="0" presId="urn:microsoft.com/office/officeart/2005/8/layout/orgChart1"/>
    <dgm:cxn modelId="{2AC75300-F98D-41F8-BFF3-FE6B9660CD89}" type="presParOf" srcId="{72C38F6A-A8A1-4442-8A9A-A00787534375}" destId="{13A5476E-948E-48FA-A932-76B1299F7255}" srcOrd="0" destOrd="0" presId="urn:microsoft.com/office/officeart/2005/8/layout/orgChart1"/>
    <dgm:cxn modelId="{758CB09C-66BB-42E9-9FD4-0F1E793AB375}" type="presParOf" srcId="{72C38F6A-A8A1-4442-8A9A-A00787534375}" destId="{407A47DC-D4DA-4DE5-8C10-FA0E63087EE1}" srcOrd="1" destOrd="0" presId="urn:microsoft.com/office/officeart/2005/8/layout/orgChart1"/>
    <dgm:cxn modelId="{C57367DB-8EA5-4EBC-B3C9-0FB1BF11A1B0}" type="presParOf" srcId="{71F2B2E1-A577-427D-8424-85E5584581F9}" destId="{860B8B66-2311-42C9-A041-A69C15FBB285}" srcOrd="1" destOrd="0" presId="urn:microsoft.com/office/officeart/2005/8/layout/orgChart1"/>
    <dgm:cxn modelId="{536ED100-C2F4-4964-AA34-51E18B9B0D90}" type="presParOf" srcId="{71F2B2E1-A577-427D-8424-85E5584581F9}" destId="{5E303977-7000-44EB-BC7C-A3C8CBD2F4F2}" srcOrd="2" destOrd="0" presId="urn:microsoft.com/office/officeart/2005/8/layout/orgChart1"/>
    <dgm:cxn modelId="{4B6B65A1-61D4-4ED7-9BA7-96133636D343}" type="presParOf" srcId="{DDD7801C-F0AB-48C2-B1ED-1EF1B22CEA40}" destId="{D41C38CF-CDD4-4C1E-91AD-B5421097F08A}" srcOrd="2" destOrd="0" presId="urn:microsoft.com/office/officeart/2005/8/layout/orgChart1"/>
    <dgm:cxn modelId="{3E0573D4-CDE8-414A-BBF8-FF4BB6FDB064}" type="presParOf" srcId="{DDD7801C-F0AB-48C2-B1ED-1EF1B22CEA40}" destId="{B644D0BF-98DA-4AC0-A31C-BE96D7C6D9A4}" srcOrd="3" destOrd="0" presId="urn:microsoft.com/office/officeart/2005/8/layout/orgChart1"/>
    <dgm:cxn modelId="{086CF8E5-A8F9-4053-8FEB-0768D1EE77D8}" type="presParOf" srcId="{B644D0BF-98DA-4AC0-A31C-BE96D7C6D9A4}" destId="{F7FDA003-6737-4C8E-8019-FFF87D46A71E}" srcOrd="0" destOrd="0" presId="urn:microsoft.com/office/officeart/2005/8/layout/orgChart1"/>
    <dgm:cxn modelId="{5676E124-5B86-4DD7-8C27-FA2FB8BE98AF}" type="presParOf" srcId="{F7FDA003-6737-4C8E-8019-FFF87D46A71E}" destId="{DC393A58-D5D1-4E57-892F-85F274DA110B}" srcOrd="0" destOrd="0" presId="urn:microsoft.com/office/officeart/2005/8/layout/orgChart1"/>
    <dgm:cxn modelId="{E77CF371-4386-44FD-BA55-9A4D7BB0070A}" type="presParOf" srcId="{F7FDA003-6737-4C8E-8019-FFF87D46A71E}" destId="{9CA08391-0EBB-470A-801A-5F1B69303337}" srcOrd="1" destOrd="0" presId="urn:microsoft.com/office/officeart/2005/8/layout/orgChart1"/>
    <dgm:cxn modelId="{E4145715-6683-4561-89CF-F0B5AEACB4C9}" type="presParOf" srcId="{B644D0BF-98DA-4AC0-A31C-BE96D7C6D9A4}" destId="{1C6B82DA-9959-4B2E-9910-865DF6183ACA}" srcOrd="1" destOrd="0" presId="urn:microsoft.com/office/officeart/2005/8/layout/orgChart1"/>
    <dgm:cxn modelId="{B91B787D-5B0B-4A4C-B65D-732DAE93424C}" type="presParOf" srcId="{B644D0BF-98DA-4AC0-A31C-BE96D7C6D9A4}" destId="{8720C313-7815-465B-BFE9-BA25D87A5C75}" srcOrd="2" destOrd="0" presId="urn:microsoft.com/office/officeart/2005/8/layout/orgChart1"/>
    <dgm:cxn modelId="{4BFF2A1A-6196-41E6-970F-ECC6450D1303}" type="presParOf" srcId="{DDD7801C-F0AB-48C2-B1ED-1EF1B22CEA40}" destId="{1B3B786E-ED9D-440D-A0C7-8C2E8546D06D}" srcOrd="4" destOrd="0" presId="urn:microsoft.com/office/officeart/2005/8/layout/orgChart1"/>
    <dgm:cxn modelId="{6FF1D99B-F3EF-491D-BAA4-6D715E8EC447}" type="presParOf" srcId="{DDD7801C-F0AB-48C2-B1ED-1EF1B22CEA40}" destId="{390F289A-721D-455F-A6BB-2F9EEF9FC52D}" srcOrd="5" destOrd="0" presId="urn:microsoft.com/office/officeart/2005/8/layout/orgChart1"/>
    <dgm:cxn modelId="{467D4714-797C-46F6-9FF1-73C7BE7CB35D}" type="presParOf" srcId="{390F289A-721D-455F-A6BB-2F9EEF9FC52D}" destId="{8A641B39-73A6-4F39-ADB3-B10D68EFFDE3}" srcOrd="0" destOrd="0" presId="urn:microsoft.com/office/officeart/2005/8/layout/orgChart1"/>
    <dgm:cxn modelId="{01AE63C6-F3A6-4A9A-B1C6-194471475E1F}" type="presParOf" srcId="{8A641B39-73A6-4F39-ADB3-B10D68EFFDE3}" destId="{2FF9BC0F-7E06-4607-B8A7-EC75C096F915}" srcOrd="0" destOrd="0" presId="urn:microsoft.com/office/officeart/2005/8/layout/orgChart1"/>
    <dgm:cxn modelId="{7F590C94-3E9A-4205-B27A-106BFBA8D0C0}" type="presParOf" srcId="{8A641B39-73A6-4F39-ADB3-B10D68EFFDE3}" destId="{222E2F41-984D-4C6B-A642-F8FDE3B03A46}" srcOrd="1" destOrd="0" presId="urn:microsoft.com/office/officeart/2005/8/layout/orgChart1"/>
    <dgm:cxn modelId="{AF7ABD49-0C2A-418D-AEF9-780853074925}" type="presParOf" srcId="{390F289A-721D-455F-A6BB-2F9EEF9FC52D}" destId="{9ADC0B14-C02B-4338-825F-BF3D81C340CC}" srcOrd="1" destOrd="0" presId="urn:microsoft.com/office/officeart/2005/8/layout/orgChart1"/>
    <dgm:cxn modelId="{937E48AD-9CAA-4467-871B-2E25D6CA6AD2}" type="presParOf" srcId="{390F289A-721D-455F-A6BB-2F9EEF9FC52D}" destId="{CEF21D99-286D-4B12-AF5A-38719338B7C9}" srcOrd="2" destOrd="0" presId="urn:microsoft.com/office/officeart/2005/8/layout/orgChart1"/>
    <dgm:cxn modelId="{97D4F668-28A0-4D48-9E68-8A5F1B349916}" type="presParOf" srcId="{F1A32D29-E5FE-44BA-946E-8AB034ADB508}" destId="{8599CC52-1BCE-4D94-9D23-27C9E10DF81D}" srcOrd="2" destOrd="0" presId="urn:microsoft.com/office/officeart/2005/8/layout/orgChart1"/>
    <dgm:cxn modelId="{1212674F-0F69-4621-A867-336A32923131}" type="presParOf" srcId="{08A02FCB-1938-431C-A5A4-49915754C28C}" destId="{2F6CA483-BFCF-45F2-AB2C-BC774BB56CE8}" srcOrd="2" destOrd="0" presId="urn:microsoft.com/office/officeart/2005/8/layout/orgChart1"/>
    <dgm:cxn modelId="{BB7EA27E-0C50-4DCA-98B1-8E01DC394289}" type="presParOf" srcId="{08A02FCB-1938-431C-A5A4-49915754C28C}" destId="{BB0CDCEE-B5C3-4E08-975E-A5F5311E0CD4}" srcOrd="3" destOrd="0" presId="urn:microsoft.com/office/officeart/2005/8/layout/orgChart1"/>
    <dgm:cxn modelId="{5C7332E6-E726-4EE9-AEC7-483E586D3972}" type="presParOf" srcId="{BB0CDCEE-B5C3-4E08-975E-A5F5311E0CD4}" destId="{DC95CAA9-51D2-43C1-8CFD-3E45178FDC1A}" srcOrd="0" destOrd="0" presId="urn:microsoft.com/office/officeart/2005/8/layout/orgChart1"/>
    <dgm:cxn modelId="{BD0EBB38-A32A-4E7F-AF1C-AD43F9963BAC}" type="presParOf" srcId="{DC95CAA9-51D2-43C1-8CFD-3E45178FDC1A}" destId="{39CEC9F6-9D4A-4824-9C01-01022371D9C3}" srcOrd="0" destOrd="0" presId="urn:microsoft.com/office/officeart/2005/8/layout/orgChart1"/>
    <dgm:cxn modelId="{238B8145-EFC7-4E08-9342-EB4C0AE370DD}" type="presParOf" srcId="{DC95CAA9-51D2-43C1-8CFD-3E45178FDC1A}" destId="{9CE6BF48-9B96-47A5-8E1E-3210324891B8}" srcOrd="1" destOrd="0" presId="urn:microsoft.com/office/officeart/2005/8/layout/orgChart1"/>
    <dgm:cxn modelId="{8158F47D-4058-4AFA-9466-01D10E2A7A5A}" type="presParOf" srcId="{BB0CDCEE-B5C3-4E08-975E-A5F5311E0CD4}" destId="{3FA90488-F8FF-4634-901C-FF554A4B211A}" srcOrd="1" destOrd="0" presId="urn:microsoft.com/office/officeart/2005/8/layout/orgChart1"/>
    <dgm:cxn modelId="{F5B574B4-87CA-42D5-A83B-8C41D1196E51}" type="presParOf" srcId="{3FA90488-F8FF-4634-901C-FF554A4B211A}" destId="{B4B85693-9C21-41C2-BAFB-9872C7A5DB2E}" srcOrd="0" destOrd="0" presId="urn:microsoft.com/office/officeart/2005/8/layout/orgChart1"/>
    <dgm:cxn modelId="{684CB41E-31B1-40C0-8FA3-B14F8C9F07C3}" type="presParOf" srcId="{3FA90488-F8FF-4634-901C-FF554A4B211A}" destId="{63E559A0-041B-4CB8-B389-9E1410B77E9C}" srcOrd="1" destOrd="0" presId="urn:microsoft.com/office/officeart/2005/8/layout/orgChart1"/>
    <dgm:cxn modelId="{D4463AC0-B56A-47C3-9A52-3BAEF238F5AD}" type="presParOf" srcId="{63E559A0-041B-4CB8-B389-9E1410B77E9C}" destId="{7A7454E6-A729-4452-A018-CD973DF5F99E}" srcOrd="0" destOrd="0" presId="urn:microsoft.com/office/officeart/2005/8/layout/orgChart1"/>
    <dgm:cxn modelId="{051F1CE6-DC48-41D8-926F-47373EF84B2C}" type="presParOf" srcId="{7A7454E6-A729-4452-A018-CD973DF5F99E}" destId="{7C7ADA19-6208-47B2-A2E9-67A4F3052EF5}" srcOrd="0" destOrd="0" presId="urn:microsoft.com/office/officeart/2005/8/layout/orgChart1"/>
    <dgm:cxn modelId="{C7413B87-276E-414B-AD6E-00B8EAA99DB7}" type="presParOf" srcId="{7A7454E6-A729-4452-A018-CD973DF5F99E}" destId="{0059383D-D42A-470C-BEF3-1ECA48EB8526}" srcOrd="1" destOrd="0" presId="urn:microsoft.com/office/officeart/2005/8/layout/orgChart1"/>
    <dgm:cxn modelId="{F748CD8E-150A-444F-A371-B34422096429}" type="presParOf" srcId="{63E559A0-041B-4CB8-B389-9E1410B77E9C}" destId="{DC3AFEF6-021C-413D-B316-0F37289D9019}" srcOrd="1" destOrd="0" presId="urn:microsoft.com/office/officeart/2005/8/layout/orgChart1"/>
    <dgm:cxn modelId="{1F4D839A-83A2-4B02-B8CF-5E71ABC157D1}" type="presParOf" srcId="{63E559A0-041B-4CB8-B389-9E1410B77E9C}" destId="{60DD8282-306F-4897-B720-D4A797DB4777}" srcOrd="2" destOrd="0" presId="urn:microsoft.com/office/officeart/2005/8/layout/orgChart1"/>
    <dgm:cxn modelId="{D2BF4D28-47ED-435A-9FCD-6D54EEBA2351}" type="presParOf" srcId="{3FA90488-F8FF-4634-901C-FF554A4B211A}" destId="{090E2EE5-D615-4558-A18F-67DE3E775202}" srcOrd="2" destOrd="0" presId="urn:microsoft.com/office/officeart/2005/8/layout/orgChart1"/>
    <dgm:cxn modelId="{CDB19679-62FC-46EB-8A10-5EC4D2C792BC}" type="presParOf" srcId="{3FA90488-F8FF-4634-901C-FF554A4B211A}" destId="{A3B42CBF-B53C-4151-9BAF-219421F9DCAD}" srcOrd="3" destOrd="0" presId="urn:microsoft.com/office/officeart/2005/8/layout/orgChart1"/>
    <dgm:cxn modelId="{EF9EFF71-AB0C-458C-A266-9382A639DC15}" type="presParOf" srcId="{A3B42CBF-B53C-4151-9BAF-219421F9DCAD}" destId="{77BCC15D-A536-4BD6-9678-77CB0A1E335C}" srcOrd="0" destOrd="0" presId="urn:microsoft.com/office/officeart/2005/8/layout/orgChart1"/>
    <dgm:cxn modelId="{C09B6524-8078-4B7E-95D6-8CB79BA0695D}" type="presParOf" srcId="{77BCC15D-A536-4BD6-9678-77CB0A1E335C}" destId="{5A0CB855-5837-4EC3-BD9A-E5F48069FECD}" srcOrd="0" destOrd="0" presId="urn:microsoft.com/office/officeart/2005/8/layout/orgChart1"/>
    <dgm:cxn modelId="{B32BE965-10E6-4DA9-8535-387BF4101AE6}" type="presParOf" srcId="{77BCC15D-A536-4BD6-9678-77CB0A1E335C}" destId="{1A3F0F38-7369-4973-9881-9FD77CD4A984}" srcOrd="1" destOrd="0" presId="urn:microsoft.com/office/officeart/2005/8/layout/orgChart1"/>
    <dgm:cxn modelId="{AC4694A7-7E14-430E-B1E3-F45CE3880441}" type="presParOf" srcId="{A3B42CBF-B53C-4151-9BAF-219421F9DCAD}" destId="{EE3F59C3-7B1A-457A-96D0-DDF077B89290}" srcOrd="1" destOrd="0" presId="urn:microsoft.com/office/officeart/2005/8/layout/orgChart1"/>
    <dgm:cxn modelId="{C8F4575D-BF5E-47D8-B702-9D0C06D4632A}" type="presParOf" srcId="{A3B42CBF-B53C-4151-9BAF-219421F9DCAD}" destId="{DC066220-686C-4183-ADA1-466DD67E53C9}" srcOrd="2" destOrd="0" presId="urn:microsoft.com/office/officeart/2005/8/layout/orgChart1"/>
    <dgm:cxn modelId="{EF8D4802-4F16-4A41-A645-623FFC4D23D0}" type="presParOf" srcId="{3FA90488-F8FF-4634-901C-FF554A4B211A}" destId="{DC5F68A9-3F83-4B23-8ACC-DE5A8C1E15C1}" srcOrd="4" destOrd="0" presId="urn:microsoft.com/office/officeart/2005/8/layout/orgChart1"/>
    <dgm:cxn modelId="{56BA84EF-F178-4A26-8910-9AA239CC664B}" type="presParOf" srcId="{3FA90488-F8FF-4634-901C-FF554A4B211A}" destId="{AEED8507-D854-40B5-A27A-91AC08B53FD2}" srcOrd="5" destOrd="0" presId="urn:microsoft.com/office/officeart/2005/8/layout/orgChart1"/>
    <dgm:cxn modelId="{4A8B67C9-E615-4BE7-8226-DABEEB3B77BF}" type="presParOf" srcId="{AEED8507-D854-40B5-A27A-91AC08B53FD2}" destId="{5E251768-746E-4EF9-B62D-0DDE07E325AD}" srcOrd="0" destOrd="0" presId="urn:microsoft.com/office/officeart/2005/8/layout/orgChart1"/>
    <dgm:cxn modelId="{F8F717D1-6BA3-441B-92D6-23626B6C177C}" type="presParOf" srcId="{5E251768-746E-4EF9-B62D-0DDE07E325AD}" destId="{2EDE49F7-D911-4ADD-AD8B-A3B39F322D4C}" srcOrd="0" destOrd="0" presId="urn:microsoft.com/office/officeart/2005/8/layout/orgChart1"/>
    <dgm:cxn modelId="{0B5393A4-71DE-4861-8962-5DF3AB37090D}" type="presParOf" srcId="{5E251768-746E-4EF9-B62D-0DDE07E325AD}" destId="{FB2073A2-C74A-4E9A-AC4D-E934233DF5FD}" srcOrd="1" destOrd="0" presId="urn:microsoft.com/office/officeart/2005/8/layout/orgChart1"/>
    <dgm:cxn modelId="{315AD52F-3B4F-49AC-A0CE-A84538877D12}" type="presParOf" srcId="{AEED8507-D854-40B5-A27A-91AC08B53FD2}" destId="{3865871E-107E-425C-BDF4-DC564CC206C4}" srcOrd="1" destOrd="0" presId="urn:microsoft.com/office/officeart/2005/8/layout/orgChart1"/>
    <dgm:cxn modelId="{B2F765B9-0372-422E-A1C4-A2AEF4AF06C3}" type="presParOf" srcId="{AEED8507-D854-40B5-A27A-91AC08B53FD2}" destId="{E9C9928D-DCB7-464C-831C-7C7CC6CA6132}" srcOrd="2" destOrd="0" presId="urn:microsoft.com/office/officeart/2005/8/layout/orgChart1"/>
    <dgm:cxn modelId="{45633B33-C10C-41C2-B86B-3F8791523B19}" type="presParOf" srcId="{3FA90488-F8FF-4634-901C-FF554A4B211A}" destId="{B1EB0FBE-FE81-4BB3-BBB2-CCE161C78182}" srcOrd="6" destOrd="0" presId="urn:microsoft.com/office/officeart/2005/8/layout/orgChart1"/>
    <dgm:cxn modelId="{DDFEF2FE-0ACE-4732-862D-CE3A1211C357}" type="presParOf" srcId="{3FA90488-F8FF-4634-901C-FF554A4B211A}" destId="{F47E3A56-433B-46CB-9B98-618711E1EBB8}" srcOrd="7" destOrd="0" presId="urn:microsoft.com/office/officeart/2005/8/layout/orgChart1"/>
    <dgm:cxn modelId="{18B4C7DF-AEAA-4AF6-9B24-693781A2BDD7}" type="presParOf" srcId="{F47E3A56-433B-46CB-9B98-618711E1EBB8}" destId="{10FC926A-214B-4978-B860-5B2C9358A606}" srcOrd="0" destOrd="0" presId="urn:microsoft.com/office/officeart/2005/8/layout/orgChart1"/>
    <dgm:cxn modelId="{B80BF89D-B028-461F-AC45-C9CD54CD2AA3}" type="presParOf" srcId="{10FC926A-214B-4978-B860-5B2C9358A606}" destId="{07439A13-4F9E-42CF-884C-964A3AC2FD64}" srcOrd="0" destOrd="0" presId="urn:microsoft.com/office/officeart/2005/8/layout/orgChart1"/>
    <dgm:cxn modelId="{400E50D2-9121-4436-B93D-4AFDF5C47539}" type="presParOf" srcId="{10FC926A-214B-4978-B860-5B2C9358A606}" destId="{497AE76E-8A57-4A6E-80E0-27258784729A}" srcOrd="1" destOrd="0" presId="urn:microsoft.com/office/officeart/2005/8/layout/orgChart1"/>
    <dgm:cxn modelId="{8DD78DB4-FFF7-4E30-AC66-01EAD33E19AC}" type="presParOf" srcId="{F47E3A56-433B-46CB-9B98-618711E1EBB8}" destId="{85018852-E359-4805-8CDC-29F64190D609}" srcOrd="1" destOrd="0" presId="urn:microsoft.com/office/officeart/2005/8/layout/orgChart1"/>
    <dgm:cxn modelId="{18CAD893-80EF-4F6B-AFA2-7CF1170E23E7}" type="presParOf" srcId="{F47E3A56-433B-46CB-9B98-618711E1EBB8}" destId="{04B1B304-66D3-4243-8A4E-A36ED3B7A2F1}" srcOrd="2" destOrd="0" presId="urn:microsoft.com/office/officeart/2005/8/layout/orgChart1"/>
    <dgm:cxn modelId="{A5A2F7BE-F1E5-4C1B-AA45-0E230EB493D6}" type="presParOf" srcId="{BB0CDCEE-B5C3-4E08-975E-A5F5311E0CD4}" destId="{C1899C42-A44E-43C6-8C1C-3360601ACDD6}" srcOrd="2" destOrd="0" presId="urn:microsoft.com/office/officeart/2005/8/layout/orgChart1"/>
    <dgm:cxn modelId="{8891CB73-749D-45E0-A566-D302FCCCA5DA}" type="presParOf" srcId="{08A02FCB-1938-431C-A5A4-49915754C28C}" destId="{4426501D-8BA9-4AF8-932A-8A360A4142E2}" srcOrd="4" destOrd="0" presId="urn:microsoft.com/office/officeart/2005/8/layout/orgChart1"/>
    <dgm:cxn modelId="{0C53E480-3FEB-4691-BF2A-6A42E8B441AF}" type="presParOf" srcId="{08A02FCB-1938-431C-A5A4-49915754C28C}" destId="{A1CDC301-E290-46ED-A709-A79618B52357}" srcOrd="5" destOrd="0" presId="urn:microsoft.com/office/officeart/2005/8/layout/orgChart1"/>
    <dgm:cxn modelId="{BEBF9A5A-A5A9-4FB7-9653-376FB1F8303C}" type="presParOf" srcId="{A1CDC301-E290-46ED-A709-A79618B52357}" destId="{B8F7DA06-ED94-4D12-8DAF-5725CDB35A8D}" srcOrd="0" destOrd="0" presId="urn:microsoft.com/office/officeart/2005/8/layout/orgChart1"/>
    <dgm:cxn modelId="{9707EDA9-95F1-409D-B13B-9760DF2B3BF1}" type="presParOf" srcId="{B8F7DA06-ED94-4D12-8DAF-5725CDB35A8D}" destId="{600C3542-0C0D-4244-8155-F4A5754118AE}" srcOrd="0" destOrd="0" presId="urn:microsoft.com/office/officeart/2005/8/layout/orgChart1"/>
    <dgm:cxn modelId="{536E67BB-B8F7-481C-B9C7-CD5CE0B583E2}" type="presParOf" srcId="{B8F7DA06-ED94-4D12-8DAF-5725CDB35A8D}" destId="{B72687FC-91A9-46A6-9475-DB13CDDA3088}" srcOrd="1" destOrd="0" presId="urn:microsoft.com/office/officeart/2005/8/layout/orgChart1"/>
    <dgm:cxn modelId="{ABC077BA-169C-4305-9542-7C5E84A06224}" type="presParOf" srcId="{A1CDC301-E290-46ED-A709-A79618B52357}" destId="{3536279D-4E9C-429C-B184-E0C8091138D7}" srcOrd="1" destOrd="0" presId="urn:microsoft.com/office/officeart/2005/8/layout/orgChart1"/>
    <dgm:cxn modelId="{FD073250-AC3A-41E4-AAA7-0630FBA50F89}" type="presParOf" srcId="{3536279D-4E9C-429C-B184-E0C8091138D7}" destId="{13C211F1-3B14-49D8-B97B-205894B4B24F}" srcOrd="0" destOrd="0" presId="urn:microsoft.com/office/officeart/2005/8/layout/orgChart1"/>
    <dgm:cxn modelId="{DC00AEE0-35BC-41E9-86C4-5ECBE0BE9252}" type="presParOf" srcId="{3536279D-4E9C-429C-B184-E0C8091138D7}" destId="{3ED777BB-2008-4C85-B7EF-D6E095A38771}" srcOrd="1" destOrd="0" presId="urn:microsoft.com/office/officeart/2005/8/layout/orgChart1"/>
    <dgm:cxn modelId="{DE3CDEF3-4808-4956-8A8A-E8F5CF476564}" type="presParOf" srcId="{3ED777BB-2008-4C85-B7EF-D6E095A38771}" destId="{3DEB0B7D-498B-469A-86C5-5C112EDE7835}" srcOrd="0" destOrd="0" presId="urn:microsoft.com/office/officeart/2005/8/layout/orgChart1"/>
    <dgm:cxn modelId="{CB19DEC3-69FD-4EC7-BE85-33237ED4B287}" type="presParOf" srcId="{3DEB0B7D-498B-469A-86C5-5C112EDE7835}" destId="{40F4FF2D-5CA2-49DD-898A-5E77CE6F097F}" srcOrd="0" destOrd="0" presId="urn:microsoft.com/office/officeart/2005/8/layout/orgChart1"/>
    <dgm:cxn modelId="{F4A87E12-5F03-467E-BF1B-4322995B82C5}" type="presParOf" srcId="{3DEB0B7D-498B-469A-86C5-5C112EDE7835}" destId="{078AC6E3-3465-4D70-9AB8-FF65A3704682}" srcOrd="1" destOrd="0" presId="urn:microsoft.com/office/officeart/2005/8/layout/orgChart1"/>
    <dgm:cxn modelId="{8759E27A-FA91-4917-BFB5-F4A611F82FF4}" type="presParOf" srcId="{3ED777BB-2008-4C85-B7EF-D6E095A38771}" destId="{242C91F9-089C-48C3-B39A-EE41A9FB1351}" srcOrd="1" destOrd="0" presId="urn:microsoft.com/office/officeart/2005/8/layout/orgChart1"/>
    <dgm:cxn modelId="{0BC3F276-2574-4EC2-99C3-EEBF14BC6AB9}" type="presParOf" srcId="{3ED777BB-2008-4C85-B7EF-D6E095A38771}" destId="{CDFD266A-AAFA-409C-BF1B-D206C610A75B}" srcOrd="2" destOrd="0" presId="urn:microsoft.com/office/officeart/2005/8/layout/orgChart1"/>
    <dgm:cxn modelId="{ADF44CF7-C480-4F9B-8FF3-3C70365A0739}" type="presParOf" srcId="{3536279D-4E9C-429C-B184-E0C8091138D7}" destId="{D796DC29-6182-4F38-BCBC-3AF375E81CAB}" srcOrd="2" destOrd="0" presId="urn:microsoft.com/office/officeart/2005/8/layout/orgChart1"/>
    <dgm:cxn modelId="{B8ED9612-2F6C-415F-8650-E8BE3FD44410}" type="presParOf" srcId="{3536279D-4E9C-429C-B184-E0C8091138D7}" destId="{7CE87CD3-AE84-40BD-A5CE-0376DD320E5E}" srcOrd="3" destOrd="0" presId="urn:microsoft.com/office/officeart/2005/8/layout/orgChart1"/>
    <dgm:cxn modelId="{1944DDFF-12B1-4DB1-86DF-77AE432FD727}" type="presParOf" srcId="{7CE87CD3-AE84-40BD-A5CE-0376DD320E5E}" destId="{9C4AA163-45C9-42FF-9351-00D3B3F2E650}" srcOrd="0" destOrd="0" presId="urn:microsoft.com/office/officeart/2005/8/layout/orgChart1"/>
    <dgm:cxn modelId="{1F6C077F-9538-4283-AE47-FE3AC6BAE895}" type="presParOf" srcId="{9C4AA163-45C9-42FF-9351-00D3B3F2E650}" destId="{78B1D46B-C128-4236-9CF5-BD1FEBEBCAD4}" srcOrd="0" destOrd="0" presId="urn:microsoft.com/office/officeart/2005/8/layout/orgChart1"/>
    <dgm:cxn modelId="{6B632F62-BEB0-4C7C-A9BF-F3FF0ABBC660}" type="presParOf" srcId="{9C4AA163-45C9-42FF-9351-00D3B3F2E650}" destId="{5D1E46F6-94B7-49BE-81E2-10675DE193F6}" srcOrd="1" destOrd="0" presId="urn:microsoft.com/office/officeart/2005/8/layout/orgChart1"/>
    <dgm:cxn modelId="{EA26C000-3969-42B4-B500-53E7A5DFAEDA}" type="presParOf" srcId="{7CE87CD3-AE84-40BD-A5CE-0376DD320E5E}" destId="{B48724E3-9BB6-455B-92F8-10529EE01016}" srcOrd="1" destOrd="0" presId="urn:microsoft.com/office/officeart/2005/8/layout/orgChart1"/>
    <dgm:cxn modelId="{755ED1AC-7664-4C26-B001-DBB5290941F3}" type="presParOf" srcId="{7CE87CD3-AE84-40BD-A5CE-0376DD320E5E}" destId="{1D37293A-413A-4F1B-A9C9-50BC93D47F6D}" srcOrd="2" destOrd="0" presId="urn:microsoft.com/office/officeart/2005/8/layout/orgChart1"/>
    <dgm:cxn modelId="{C2928F42-1EC2-4D8B-BCFC-2FA6DC8CC854}" type="presParOf" srcId="{3536279D-4E9C-429C-B184-E0C8091138D7}" destId="{960635A7-A131-490D-BB35-DBFE68ACE9C7}" srcOrd="4" destOrd="0" presId="urn:microsoft.com/office/officeart/2005/8/layout/orgChart1"/>
    <dgm:cxn modelId="{7AE80C14-C951-4E18-BF29-67FF629318CB}" type="presParOf" srcId="{3536279D-4E9C-429C-B184-E0C8091138D7}" destId="{FFCED989-A10B-404F-BF9A-F170AAF5D342}" srcOrd="5" destOrd="0" presId="urn:microsoft.com/office/officeart/2005/8/layout/orgChart1"/>
    <dgm:cxn modelId="{34304B0F-1D27-4F6D-9C25-DBB75B3AE2CD}" type="presParOf" srcId="{FFCED989-A10B-404F-BF9A-F170AAF5D342}" destId="{EB8C0498-2C39-4892-8BD4-C79B16396952}" srcOrd="0" destOrd="0" presId="urn:microsoft.com/office/officeart/2005/8/layout/orgChart1"/>
    <dgm:cxn modelId="{C3953700-F09F-48B6-B2D6-08868D031C59}" type="presParOf" srcId="{EB8C0498-2C39-4892-8BD4-C79B16396952}" destId="{BE9060D0-09F0-4678-9F18-EBAA2267E3FA}" srcOrd="0" destOrd="0" presId="urn:microsoft.com/office/officeart/2005/8/layout/orgChart1"/>
    <dgm:cxn modelId="{70A7AAEB-5D6D-4268-81BB-9BBD8F270FB6}" type="presParOf" srcId="{EB8C0498-2C39-4892-8BD4-C79B16396952}" destId="{A9381A89-B03D-4DC8-AE5E-C562E51F5626}" srcOrd="1" destOrd="0" presId="urn:microsoft.com/office/officeart/2005/8/layout/orgChart1"/>
    <dgm:cxn modelId="{8CBE505B-3230-4423-9310-88FA0649681D}" type="presParOf" srcId="{FFCED989-A10B-404F-BF9A-F170AAF5D342}" destId="{38459E9D-CA55-4AE6-8AAA-949EA3C5CAA4}" srcOrd="1" destOrd="0" presId="urn:microsoft.com/office/officeart/2005/8/layout/orgChart1"/>
    <dgm:cxn modelId="{9C328D21-385E-4AD9-892D-A91DFCBE9C3C}" type="presParOf" srcId="{FFCED989-A10B-404F-BF9A-F170AAF5D342}" destId="{13BF675C-3023-4A8E-A777-A89A6CB47E66}" srcOrd="2" destOrd="0" presId="urn:microsoft.com/office/officeart/2005/8/layout/orgChart1"/>
    <dgm:cxn modelId="{4D6B0268-65C9-4F55-8A86-C9446D8FA6FA}" type="presParOf" srcId="{3536279D-4E9C-429C-B184-E0C8091138D7}" destId="{14BC7703-A910-46FB-AC25-CF1ADE428FE3}" srcOrd="6" destOrd="0" presId="urn:microsoft.com/office/officeart/2005/8/layout/orgChart1"/>
    <dgm:cxn modelId="{90EE3652-05FF-4F98-80B6-C9FDAEADE38E}" type="presParOf" srcId="{3536279D-4E9C-429C-B184-E0C8091138D7}" destId="{1BBAD6A9-AB70-41D2-AB49-6F6A49B3E09D}" srcOrd="7" destOrd="0" presId="urn:microsoft.com/office/officeart/2005/8/layout/orgChart1"/>
    <dgm:cxn modelId="{2BCB9944-547B-4DDD-B5E0-DBB1D751A4DB}" type="presParOf" srcId="{1BBAD6A9-AB70-41D2-AB49-6F6A49B3E09D}" destId="{6781731F-8BB7-4FBC-BB87-8438E614D84F}" srcOrd="0" destOrd="0" presId="urn:microsoft.com/office/officeart/2005/8/layout/orgChart1"/>
    <dgm:cxn modelId="{031ED5FD-017C-4552-A3D4-9E429F33DE20}" type="presParOf" srcId="{6781731F-8BB7-4FBC-BB87-8438E614D84F}" destId="{D9185131-3E41-4ABD-BB00-2D47B3DB0B3A}" srcOrd="0" destOrd="0" presId="urn:microsoft.com/office/officeart/2005/8/layout/orgChart1"/>
    <dgm:cxn modelId="{5EA275EE-2958-4736-90A7-C5FC7886E47F}" type="presParOf" srcId="{6781731F-8BB7-4FBC-BB87-8438E614D84F}" destId="{662A4CF7-A16F-4452-ABF3-B4104490340D}" srcOrd="1" destOrd="0" presId="urn:microsoft.com/office/officeart/2005/8/layout/orgChart1"/>
    <dgm:cxn modelId="{99ACD161-2F08-498E-AD47-A88D4831B5DE}" type="presParOf" srcId="{1BBAD6A9-AB70-41D2-AB49-6F6A49B3E09D}" destId="{F9FE10DB-FB07-4563-87E3-F73F2CF0FFDC}" srcOrd="1" destOrd="0" presId="urn:microsoft.com/office/officeart/2005/8/layout/orgChart1"/>
    <dgm:cxn modelId="{9A66E73C-B2FD-4C29-BBD1-63F2F13FD052}" type="presParOf" srcId="{1BBAD6A9-AB70-41D2-AB49-6F6A49B3E09D}" destId="{BFCB862F-AE90-48BF-9F5B-6DDFE73A6B82}" srcOrd="2" destOrd="0" presId="urn:microsoft.com/office/officeart/2005/8/layout/orgChart1"/>
    <dgm:cxn modelId="{A1F40644-AB7B-4C6A-8E58-49ADD07E02AA}" type="presParOf" srcId="{A1CDC301-E290-46ED-A709-A79618B52357}" destId="{9659DBC1-32F6-4727-A8A7-5F8BA82A3502}" srcOrd="2" destOrd="0" presId="urn:microsoft.com/office/officeart/2005/8/layout/orgChart1"/>
    <dgm:cxn modelId="{1673AF91-6EE2-4760-96A6-6431BBB13D49}" type="presParOf" srcId="{08A02FCB-1938-431C-A5A4-49915754C28C}" destId="{561E6132-6E5F-49BC-8460-695F206FE40B}" srcOrd="6" destOrd="0" presId="urn:microsoft.com/office/officeart/2005/8/layout/orgChart1"/>
    <dgm:cxn modelId="{69F375DE-D98A-4E99-B478-09F7278953A8}" type="presParOf" srcId="{08A02FCB-1938-431C-A5A4-49915754C28C}" destId="{1F27F064-56D7-4B3B-965D-CDB69C4E232F}" srcOrd="7" destOrd="0" presId="urn:microsoft.com/office/officeart/2005/8/layout/orgChart1"/>
    <dgm:cxn modelId="{D73199BF-60FE-4315-991C-EE2C8DFAD8F0}" type="presParOf" srcId="{1F27F064-56D7-4B3B-965D-CDB69C4E232F}" destId="{B7A00951-4E05-4ABD-99E2-4C5185FA7C10}" srcOrd="0" destOrd="0" presId="urn:microsoft.com/office/officeart/2005/8/layout/orgChart1"/>
    <dgm:cxn modelId="{66D6F99D-37FD-43A1-A897-497E6C22BD27}" type="presParOf" srcId="{B7A00951-4E05-4ABD-99E2-4C5185FA7C10}" destId="{07FDA2CB-28EE-45AF-AD36-048FF09C91F3}" srcOrd="0" destOrd="0" presId="urn:microsoft.com/office/officeart/2005/8/layout/orgChart1"/>
    <dgm:cxn modelId="{0B6F5D40-F483-4A13-BD70-3335782013AE}" type="presParOf" srcId="{B7A00951-4E05-4ABD-99E2-4C5185FA7C10}" destId="{ACEDEBA7-7E98-4263-BA49-44D248FC5C9C}" srcOrd="1" destOrd="0" presId="urn:microsoft.com/office/officeart/2005/8/layout/orgChart1"/>
    <dgm:cxn modelId="{43E41504-30FF-405C-A078-8646609C25DE}" type="presParOf" srcId="{1F27F064-56D7-4B3B-965D-CDB69C4E232F}" destId="{23D9E559-6374-48EF-AAD9-97797CDE539E}" srcOrd="1" destOrd="0" presId="urn:microsoft.com/office/officeart/2005/8/layout/orgChart1"/>
    <dgm:cxn modelId="{22039E78-2B2D-493B-AF64-A2AEE8AA89AE}" type="presParOf" srcId="{23D9E559-6374-48EF-AAD9-97797CDE539E}" destId="{782B6DE8-24E1-4505-B7A4-75FBC5D8C794}" srcOrd="0" destOrd="0" presId="urn:microsoft.com/office/officeart/2005/8/layout/orgChart1"/>
    <dgm:cxn modelId="{26F7A13F-93C2-4D6C-84D4-7D5545190F05}" type="presParOf" srcId="{23D9E559-6374-48EF-AAD9-97797CDE539E}" destId="{F6D8A216-3DDA-439D-A9F3-FD8FC0B63700}" srcOrd="1" destOrd="0" presId="urn:microsoft.com/office/officeart/2005/8/layout/orgChart1"/>
    <dgm:cxn modelId="{6E2F7DF2-F511-4AE5-96D7-9F413A36DF16}" type="presParOf" srcId="{F6D8A216-3DDA-439D-A9F3-FD8FC0B63700}" destId="{77E332B8-0ED1-4EED-AE0B-5DB82C30B7C0}" srcOrd="0" destOrd="0" presId="urn:microsoft.com/office/officeart/2005/8/layout/orgChart1"/>
    <dgm:cxn modelId="{AAC52E10-E67F-462F-8624-6BEB55630C50}" type="presParOf" srcId="{77E332B8-0ED1-4EED-AE0B-5DB82C30B7C0}" destId="{B4AE827A-950B-4294-B4B0-3BD020783ADA}" srcOrd="0" destOrd="0" presId="urn:microsoft.com/office/officeart/2005/8/layout/orgChart1"/>
    <dgm:cxn modelId="{BAF1A8AE-7D78-460E-983B-89503E908C91}" type="presParOf" srcId="{77E332B8-0ED1-4EED-AE0B-5DB82C30B7C0}" destId="{2F627E67-185E-4F36-B046-8D82F7BB0286}" srcOrd="1" destOrd="0" presId="urn:microsoft.com/office/officeart/2005/8/layout/orgChart1"/>
    <dgm:cxn modelId="{86C0CEED-AB52-4094-ABBA-EC90E9CB71CC}" type="presParOf" srcId="{F6D8A216-3DDA-439D-A9F3-FD8FC0B63700}" destId="{30D964F6-C8B4-4DD5-8218-BEB5391E212A}" srcOrd="1" destOrd="0" presId="urn:microsoft.com/office/officeart/2005/8/layout/orgChart1"/>
    <dgm:cxn modelId="{034A04E6-43B8-4D79-A3F6-E74F08006303}" type="presParOf" srcId="{F6D8A216-3DDA-439D-A9F3-FD8FC0B63700}" destId="{09FDBB76-F258-491D-8094-B28A6E64331C}" srcOrd="2" destOrd="0" presId="urn:microsoft.com/office/officeart/2005/8/layout/orgChart1"/>
    <dgm:cxn modelId="{62ED42C0-7C77-4DD5-A122-909CDBC83BB5}" type="presParOf" srcId="{23D9E559-6374-48EF-AAD9-97797CDE539E}" destId="{DB1A6AF6-E71C-46DB-BEF4-95D36315A330}" srcOrd="2" destOrd="0" presId="urn:microsoft.com/office/officeart/2005/8/layout/orgChart1"/>
    <dgm:cxn modelId="{03EF3C60-20A1-4B4B-8AC5-BF7484CDBEE8}" type="presParOf" srcId="{23D9E559-6374-48EF-AAD9-97797CDE539E}" destId="{07060AAC-9EB3-46E6-B4D2-5715B7E93D0F}" srcOrd="3" destOrd="0" presId="urn:microsoft.com/office/officeart/2005/8/layout/orgChart1"/>
    <dgm:cxn modelId="{74187D01-A3B9-4608-AC2C-CBAF5DB32158}" type="presParOf" srcId="{07060AAC-9EB3-46E6-B4D2-5715B7E93D0F}" destId="{C48E3334-3BDA-4675-A536-2F620DF20C2E}" srcOrd="0" destOrd="0" presId="urn:microsoft.com/office/officeart/2005/8/layout/orgChart1"/>
    <dgm:cxn modelId="{C80CB489-C348-42EC-A8F5-3A5F6630A29B}" type="presParOf" srcId="{C48E3334-3BDA-4675-A536-2F620DF20C2E}" destId="{7E261867-C9EA-4111-A2EA-42AA50C7A6A2}" srcOrd="0" destOrd="0" presId="urn:microsoft.com/office/officeart/2005/8/layout/orgChart1"/>
    <dgm:cxn modelId="{63DC2173-C3B8-4961-B089-4D1005ECB3D8}" type="presParOf" srcId="{C48E3334-3BDA-4675-A536-2F620DF20C2E}" destId="{CE2A25BD-290F-4BA3-8E92-3781DED80CF1}" srcOrd="1" destOrd="0" presId="urn:microsoft.com/office/officeart/2005/8/layout/orgChart1"/>
    <dgm:cxn modelId="{E9D9A6BD-28CB-4C22-91E9-0E6D4B71AF24}" type="presParOf" srcId="{07060AAC-9EB3-46E6-B4D2-5715B7E93D0F}" destId="{C6701A1E-CF78-4687-A555-6DEE7F8BF685}" srcOrd="1" destOrd="0" presId="urn:microsoft.com/office/officeart/2005/8/layout/orgChart1"/>
    <dgm:cxn modelId="{750824A6-ECC3-4FF8-957C-30F475EB73C9}" type="presParOf" srcId="{07060AAC-9EB3-46E6-B4D2-5715B7E93D0F}" destId="{4B7C507A-DC2B-4380-9495-7D31FFFC068F}" srcOrd="2" destOrd="0" presId="urn:microsoft.com/office/officeart/2005/8/layout/orgChart1"/>
    <dgm:cxn modelId="{6EB13932-837E-48C2-8FFF-56347995A091}" type="presParOf" srcId="{1F27F064-56D7-4B3B-965D-CDB69C4E232F}" destId="{E31B0009-A757-4C77-AE73-00CF170ABE66}" srcOrd="2" destOrd="0" presId="urn:microsoft.com/office/officeart/2005/8/layout/orgChart1"/>
    <dgm:cxn modelId="{1AD28199-C408-4F37-8976-CFB4F6B4558F}" type="presParOf" srcId="{4F1731CE-213E-4702-9B31-E3A7AE0932CE}" destId="{5D8E8CA7-F99D-4E30-8A56-0626D8420A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70FD-13D0-4C21-B16D-46BA8831CDF5}">
      <dsp:nvSpPr>
        <dsp:cNvPr id="0" name=""/>
        <dsp:cNvSpPr/>
      </dsp:nvSpPr>
      <dsp:spPr>
        <a:xfrm>
          <a:off x="9967462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257F5-4C57-49AA-A4EF-50305559E62C}">
      <dsp:nvSpPr>
        <dsp:cNvPr id="0" name=""/>
        <dsp:cNvSpPr/>
      </dsp:nvSpPr>
      <dsp:spPr>
        <a:xfrm>
          <a:off x="9967462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FFC04-DE0C-408B-8CB0-397100127F2F}">
      <dsp:nvSpPr>
        <dsp:cNvPr id="0" name=""/>
        <dsp:cNvSpPr/>
      </dsp:nvSpPr>
      <dsp:spPr>
        <a:xfrm>
          <a:off x="9967462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68B5B-110B-4631-BD31-3D1FBDC212BA}">
      <dsp:nvSpPr>
        <dsp:cNvPr id="0" name=""/>
        <dsp:cNvSpPr/>
      </dsp:nvSpPr>
      <dsp:spPr>
        <a:xfrm>
          <a:off x="5902611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4457828" y="103156"/>
              </a:lnTo>
              <a:lnTo>
                <a:pt x="4457828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78C13-BB7C-4DA1-9A88-56880C2DE63D}">
      <dsp:nvSpPr>
        <dsp:cNvPr id="0" name=""/>
        <dsp:cNvSpPr/>
      </dsp:nvSpPr>
      <dsp:spPr>
        <a:xfrm>
          <a:off x="8778708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556E3-C657-4361-B9AD-AB3E40115D4A}">
      <dsp:nvSpPr>
        <dsp:cNvPr id="0" name=""/>
        <dsp:cNvSpPr/>
      </dsp:nvSpPr>
      <dsp:spPr>
        <a:xfrm>
          <a:off x="8778708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63A95-07B1-4169-B07E-D174306DB2D2}">
      <dsp:nvSpPr>
        <dsp:cNvPr id="0" name=""/>
        <dsp:cNvSpPr/>
      </dsp:nvSpPr>
      <dsp:spPr>
        <a:xfrm>
          <a:off x="5902611" y="495704"/>
          <a:ext cx="3269073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3269073" y="103156"/>
              </a:lnTo>
              <a:lnTo>
                <a:pt x="3269073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8C10-682E-44F7-B29B-33DB7D3DA1B7}">
      <dsp:nvSpPr>
        <dsp:cNvPr id="0" name=""/>
        <dsp:cNvSpPr/>
      </dsp:nvSpPr>
      <dsp:spPr>
        <a:xfrm>
          <a:off x="7589954" y="1193237"/>
          <a:ext cx="147366" cy="533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657"/>
              </a:lnTo>
              <a:lnTo>
                <a:pt x="147366" y="53346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37071-3B91-432A-AAD1-7E80358819F8}">
      <dsp:nvSpPr>
        <dsp:cNvPr id="0" name=""/>
        <dsp:cNvSpPr/>
      </dsp:nvSpPr>
      <dsp:spPr>
        <a:xfrm>
          <a:off x="7589954" y="1193237"/>
          <a:ext cx="147366" cy="4637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7123"/>
              </a:lnTo>
              <a:lnTo>
                <a:pt x="147366" y="4637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AA0A-534E-41FA-8BD0-6CA74B3F2890}">
      <dsp:nvSpPr>
        <dsp:cNvPr id="0" name=""/>
        <dsp:cNvSpPr/>
      </dsp:nvSpPr>
      <dsp:spPr>
        <a:xfrm>
          <a:off x="7589954" y="1193237"/>
          <a:ext cx="147366" cy="3939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9590"/>
              </a:lnTo>
              <a:lnTo>
                <a:pt x="147366" y="3939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2E414-78DD-4A59-A331-07F0F9AD5775}">
      <dsp:nvSpPr>
        <dsp:cNvPr id="0" name=""/>
        <dsp:cNvSpPr/>
      </dsp:nvSpPr>
      <dsp:spPr>
        <a:xfrm>
          <a:off x="7589954" y="1193237"/>
          <a:ext cx="147366" cy="324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056"/>
              </a:lnTo>
              <a:lnTo>
                <a:pt x="147366" y="32420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44157-B8B8-43C2-AC34-5A11CE2D953C}">
      <dsp:nvSpPr>
        <dsp:cNvPr id="0" name=""/>
        <dsp:cNvSpPr/>
      </dsp:nvSpPr>
      <dsp:spPr>
        <a:xfrm>
          <a:off x="7589954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7778F-4707-472F-866A-AF09BFC2B0E7}">
      <dsp:nvSpPr>
        <dsp:cNvPr id="0" name=""/>
        <dsp:cNvSpPr/>
      </dsp:nvSpPr>
      <dsp:spPr>
        <a:xfrm>
          <a:off x="7589954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B4C91-5193-4BE5-AB56-9C3CE2B8FD14}">
      <dsp:nvSpPr>
        <dsp:cNvPr id="0" name=""/>
        <dsp:cNvSpPr/>
      </dsp:nvSpPr>
      <dsp:spPr>
        <a:xfrm>
          <a:off x="7589954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B0DB3-8540-4B4A-9FE7-69097A5FE6D5}">
      <dsp:nvSpPr>
        <dsp:cNvPr id="0" name=""/>
        <dsp:cNvSpPr/>
      </dsp:nvSpPr>
      <dsp:spPr>
        <a:xfrm>
          <a:off x="7589954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D4F-7397-4A58-8105-F0C2281D578A}">
      <dsp:nvSpPr>
        <dsp:cNvPr id="0" name=""/>
        <dsp:cNvSpPr/>
      </dsp:nvSpPr>
      <dsp:spPr>
        <a:xfrm>
          <a:off x="5902611" y="495704"/>
          <a:ext cx="2080319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2080319" y="103156"/>
              </a:lnTo>
              <a:lnTo>
                <a:pt x="2080319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62CA-37C7-4E9A-A5C1-7AA497782F67}">
      <dsp:nvSpPr>
        <dsp:cNvPr id="0" name=""/>
        <dsp:cNvSpPr/>
      </dsp:nvSpPr>
      <dsp:spPr>
        <a:xfrm>
          <a:off x="6401200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C1E96-148E-4419-983F-717BB3615B2A}">
      <dsp:nvSpPr>
        <dsp:cNvPr id="0" name=""/>
        <dsp:cNvSpPr/>
      </dsp:nvSpPr>
      <dsp:spPr>
        <a:xfrm>
          <a:off x="6401200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7108-3A9A-4965-93A7-0916E1BC8D58}">
      <dsp:nvSpPr>
        <dsp:cNvPr id="0" name=""/>
        <dsp:cNvSpPr/>
      </dsp:nvSpPr>
      <dsp:spPr>
        <a:xfrm>
          <a:off x="6401200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FD8B1-1E32-421E-97B0-785B05B23281}">
      <dsp:nvSpPr>
        <dsp:cNvPr id="0" name=""/>
        <dsp:cNvSpPr/>
      </dsp:nvSpPr>
      <dsp:spPr>
        <a:xfrm>
          <a:off x="6401200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22FD3-AA5B-4D9D-A80E-40FEE85BF4CD}">
      <dsp:nvSpPr>
        <dsp:cNvPr id="0" name=""/>
        <dsp:cNvSpPr/>
      </dsp:nvSpPr>
      <dsp:spPr>
        <a:xfrm>
          <a:off x="5902611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891565" y="103156"/>
              </a:lnTo>
              <a:lnTo>
                <a:pt x="891565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715D2-FD7A-4983-A2A5-7379511894B4}">
      <dsp:nvSpPr>
        <dsp:cNvPr id="0" name=""/>
        <dsp:cNvSpPr/>
      </dsp:nvSpPr>
      <dsp:spPr>
        <a:xfrm>
          <a:off x="5212446" y="1890771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78890-69E7-4D82-8EF0-94B76E66DE46}">
      <dsp:nvSpPr>
        <dsp:cNvPr id="0" name=""/>
        <dsp:cNvSpPr/>
      </dsp:nvSpPr>
      <dsp:spPr>
        <a:xfrm>
          <a:off x="5212446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4E6D1-0494-43AA-9203-942F412845CD}">
      <dsp:nvSpPr>
        <dsp:cNvPr id="0" name=""/>
        <dsp:cNvSpPr/>
      </dsp:nvSpPr>
      <dsp:spPr>
        <a:xfrm>
          <a:off x="5212446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193C5-6340-4104-9E37-57BD2D235FEE}">
      <dsp:nvSpPr>
        <dsp:cNvPr id="0" name=""/>
        <dsp:cNvSpPr/>
      </dsp:nvSpPr>
      <dsp:spPr>
        <a:xfrm>
          <a:off x="5212446" y="1890771"/>
          <a:ext cx="191379" cy="46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26"/>
              </a:lnTo>
              <a:lnTo>
                <a:pt x="191379" y="4629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A1E5-C5CC-45F0-96D7-1B1EBBF5C59D}">
      <dsp:nvSpPr>
        <dsp:cNvPr id="0" name=""/>
        <dsp:cNvSpPr/>
      </dsp:nvSpPr>
      <dsp:spPr>
        <a:xfrm>
          <a:off x="5011045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594377" y="103156"/>
              </a:lnTo>
              <a:lnTo>
                <a:pt x="594377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D1669-45CE-4831-B8C8-0EA0BB55C46A}">
      <dsp:nvSpPr>
        <dsp:cNvPr id="0" name=""/>
        <dsp:cNvSpPr/>
      </dsp:nvSpPr>
      <dsp:spPr>
        <a:xfrm>
          <a:off x="4023692" y="1890771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52E1-0E50-401E-8486-80B1143B2CC8}">
      <dsp:nvSpPr>
        <dsp:cNvPr id="0" name=""/>
        <dsp:cNvSpPr/>
      </dsp:nvSpPr>
      <dsp:spPr>
        <a:xfrm>
          <a:off x="4023692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92A3D-FECF-43BC-AE88-8A7D9166A9BA}">
      <dsp:nvSpPr>
        <dsp:cNvPr id="0" name=""/>
        <dsp:cNvSpPr/>
      </dsp:nvSpPr>
      <dsp:spPr>
        <a:xfrm>
          <a:off x="4023692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90D4C-076F-496C-A627-F9A9F708868C}">
      <dsp:nvSpPr>
        <dsp:cNvPr id="0" name=""/>
        <dsp:cNvSpPr/>
      </dsp:nvSpPr>
      <dsp:spPr>
        <a:xfrm>
          <a:off x="4023692" y="1890771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12063-10DC-4BFC-A439-1254D4A475FC}">
      <dsp:nvSpPr>
        <dsp:cNvPr id="0" name=""/>
        <dsp:cNvSpPr/>
      </dsp:nvSpPr>
      <dsp:spPr>
        <a:xfrm>
          <a:off x="4416668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594377" y="0"/>
              </a:moveTo>
              <a:lnTo>
                <a:pt x="59437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9CDE-662C-4780-9168-392DDF126690}">
      <dsp:nvSpPr>
        <dsp:cNvPr id="0" name=""/>
        <dsp:cNvSpPr/>
      </dsp:nvSpPr>
      <dsp:spPr>
        <a:xfrm>
          <a:off x="5011045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891565" y="0"/>
              </a:moveTo>
              <a:lnTo>
                <a:pt x="891565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0B3B-CAA7-46D5-8C7F-0117A069E5AB}">
      <dsp:nvSpPr>
        <dsp:cNvPr id="0" name=""/>
        <dsp:cNvSpPr/>
      </dsp:nvSpPr>
      <dsp:spPr>
        <a:xfrm>
          <a:off x="2589327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58E50-8956-45F9-B758-A92D696DDFF9}">
      <dsp:nvSpPr>
        <dsp:cNvPr id="0" name=""/>
        <dsp:cNvSpPr/>
      </dsp:nvSpPr>
      <dsp:spPr>
        <a:xfrm>
          <a:off x="2589327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9D7D4-0903-408C-91D5-582CC0483DE0}">
      <dsp:nvSpPr>
        <dsp:cNvPr id="0" name=""/>
        <dsp:cNvSpPr/>
      </dsp:nvSpPr>
      <dsp:spPr>
        <a:xfrm>
          <a:off x="2589327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7759-68C5-4062-88CB-5CC13FC6D463}">
      <dsp:nvSpPr>
        <dsp:cNvPr id="0" name=""/>
        <dsp:cNvSpPr/>
      </dsp:nvSpPr>
      <dsp:spPr>
        <a:xfrm>
          <a:off x="2589327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FAB99-A6CC-4EEA-A8CE-85216136FDEB}">
      <dsp:nvSpPr>
        <dsp:cNvPr id="0" name=""/>
        <dsp:cNvSpPr/>
      </dsp:nvSpPr>
      <dsp:spPr>
        <a:xfrm>
          <a:off x="2982304" y="495704"/>
          <a:ext cx="2920307" cy="206312"/>
        </a:xfrm>
        <a:custGeom>
          <a:avLst/>
          <a:gdLst/>
          <a:ahLst/>
          <a:cxnLst/>
          <a:rect l="0" t="0" r="0" b="0"/>
          <a:pathLst>
            <a:path>
              <a:moveTo>
                <a:pt x="2920307" y="0"/>
              </a:moveTo>
              <a:lnTo>
                <a:pt x="292030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98BE6-1419-4B07-9E17-3FE6960D5E3B}">
      <dsp:nvSpPr>
        <dsp:cNvPr id="0" name=""/>
        <dsp:cNvSpPr/>
      </dsp:nvSpPr>
      <dsp:spPr>
        <a:xfrm>
          <a:off x="1444783" y="2588304"/>
          <a:ext cx="99737" cy="1501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622"/>
              </a:lnTo>
              <a:lnTo>
                <a:pt x="99737" y="1501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57416-172B-4E80-8AD8-5AF6C5D48C1F}">
      <dsp:nvSpPr>
        <dsp:cNvPr id="0" name=""/>
        <dsp:cNvSpPr/>
      </dsp:nvSpPr>
      <dsp:spPr>
        <a:xfrm>
          <a:off x="1399063" y="2588304"/>
          <a:ext cx="91440" cy="963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3308"/>
              </a:lnTo>
              <a:lnTo>
                <a:pt x="129934" y="963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23408-4E1C-4DFE-BF9E-2163EACCD3DC}">
      <dsp:nvSpPr>
        <dsp:cNvPr id="0" name=""/>
        <dsp:cNvSpPr/>
      </dsp:nvSpPr>
      <dsp:spPr>
        <a:xfrm>
          <a:off x="1444783" y="2588304"/>
          <a:ext cx="101692" cy="34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49"/>
              </a:lnTo>
              <a:lnTo>
                <a:pt x="101692" y="3477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068B-3305-424B-BDCA-7C884DF75C28}">
      <dsp:nvSpPr>
        <dsp:cNvPr id="0" name=""/>
        <dsp:cNvSpPr/>
      </dsp:nvSpPr>
      <dsp:spPr>
        <a:xfrm>
          <a:off x="1399063" y="1890771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B54B-9DCC-4083-9E47-A9FC680F2130}">
      <dsp:nvSpPr>
        <dsp:cNvPr id="0" name=""/>
        <dsp:cNvSpPr/>
      </dsp:nvSpPr>
      <dsp:spPr>
        <a:xfrm>
          <a:off x="1399063" y="1193237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39AF9-C540-47F2-AEC1-9014A3F68B4E}">
      <dsp:nvSpPr>
        <dsp:cNvPr id="0" name=""/>
        <dsp:cNvSpPr/>
      </dsp:nvSpPr>
      <dsp:spPr>
        <a:xfrm>
          <a:off x="1444783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4457828" y="0"/>
              </a:moveTo>
              <a:lnTo>
                <a:pt x="4457828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E260-C9F7-4B2E-893F-321A206EF89C}">
      <dsp:nvSpPr>
        <dsp:cNvPr id="0" name=""/>
        <dsp:cNvSpPr/>
      </dsp:nvSpPr>
      <dsp:spPr>
        <a:xfrm>
          <a:off x="4352313" y="4483"/>
          <a:ext cx="3100595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 Sistema de Gestión de Información Estudiantil</a:t>
          </a:r>
        </a:p>
      </dsp:txBody>
      <dsp:txXfrm>
        <a:off x="4352313" y="4483"/>
        <a:ext cx="3100595" cy="491220"/>
      </dsp:txXfrm>
    </dsp:sp>
    <dsp:sp modelId="{CBB8E35E-53B0-4EB6-B3EB-30CC6577B014}">
      <dsp:nvSpPr>
        <dsp:cNvPr id="0" name=""/>
        <dsp:cNvSpPr/>
      </dsp:nvSpPr>
      <dsp:spPr>
        <a:xfrm>
          <a:off x="953562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 Inicio</a:t>
          </a:r>
        </a:p>
      </dsp:txBody>
      <dsp:txXfrm>
        <a:off x="953562" y="702017"/>
        <a:ext cx="982441" cy="491220"/>
      </dsp:txXfrm>
    </dsp:sp>
    <dsp:sp modelId="{57B23096-DC63-421B-9E5E-4A873FB1B183}">
      <dsp:nvSpPr>
        <dsp:cNvPr id="0" name=""/>
        <dsp:cNvSpPr/>
      </dsp:nvSpPr>
      <dsp:spPr>
        <a:xfrm>
          <a:off x="95356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1.1.1 Definición del problema</a:t>
          </a:r>
        </a:p>
      </dsp:txBody>
      <dsp:txXfrm>
        <a:off x="953562" y="1399550"/>
        <a:ext cx="982441" cy="491220"/>
      </dsp:txXfrm>
    </dsp:sp>
    <dsp:sp modelId="{5E1F2F2E-5CB8-4DA0-9551-A74A084B8932}">
      <dsp:nvSpPr>
        <dsp:cNvPr id="0" name=""/>
        <dsp:cNvSpPr/>
      </dsp:nvSpPr>
      <dsp:spPr>
        <a:xfrm>
          <a:off x="752201" y="2097083"/>
          <a:ext cx="1385163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1.1.2 Coordinaciones</a:t>
          </a:r>
        </a:p>
      </dsp:txBody>
      <dsp:txXfrm>
        <a:off x="752201" y="2097083"/>
        <a:ext cx="1385163" cy="491220"/>
      </dsp:txXfrm>
    </dsp:sp>
    <dsp:sp modelId="{BEB5565E-7D3D-422D-8379-9DACA7685988}">
      <dsp:nvSpPr>
        <dsp:cNvPr id="0" name=""/>
        <dsp:cNvSpPr/>
      </dsp:nvSpPr>
      <dsp:spPr>
        <a:xfrm>
          <a:off x="1546475" y="269044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1.1.2.1 Elaboración de Acta de constitución</a:t>
          </a:r>
        </a:p>
      </dsp:txBody>
      <dsp:txXfrm>
        <a:off x="1546475" y="2690444"/>
        <a:ext cx="982441" cy="491220"/>
      </dsp:txXfrm>
    </dsp:sp>
    <dsp:sp modelId="{35397874-C7F2-400C-8525-E45ED83B0056}">
      <dsp:nvSpPr>
        <dsp:cNvPr id="0" name=""/>
        <dsp:cNvSpPr/>
      </dsp:nvSpPr>
      <dsp:spPr>
        <a:xfrm>
          <a:off x="1528998" y="3306002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1.1.2.2 Elaboración plan de dirección del proyecto</a:t>
          </a:r>
        </a:p>
      </dsp:txBody>
      <dsp:txXfrm>
        <a:off x="1528998" y="3306002"/>
        <a:ext cx="982441" cy="491220"/>
      </dsp:txXfrm>
    </dsp:sp>
    <dsp:sp modelId="{EDE58253-5E6A-4A15-8EC6-399160B5711E}">
      <dsp:nvSpPr>
        <dsp:cNvPr id="0" name=""/>
        <dsp:cNvSpPr/>
      </dsp:nvSpPr>
      <dsp:spPr>
        <a:xfrm>
          <a:off x="1544520" y="3844316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1.1.2.3 Elaboración de EDT</a:t>
          </a:r>
        </a:p>
      </dsp:txBody>
      <dsp:txXfrm>
        <a:off x="1544520" y="3844316"/>
        <a:ext cx="982441" cy="491220"/>
      </dsp:txXfrm>
    </dsp:sp>
    <dsp:sp modelId="{9D647B75-D0E2-43E4-9F14-39854CE5F22C}">
      <dsp:nvSpPr>
        <dsp:cNvPr id="0" name=""/>
        <dsp:cNvSpPr/>
      </dsp:nvSpPr>
      <dsp:spPr>
        <a:xfrm>
          <a:off x="2491083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1.2 Análisis </a:t>
          </a:r>
        </a:p>
      </dsp:txBody>
      <dsp:txXfrm>
        <a:off x="2491083" y="702017"/>
        <a:ext cx="982441" cy="491220"/>
      </dsp:txXfrm>
    </dsp:sp>
    <dsp:sp modelId="{F073C664-6924-4558-97D0-E9F59B752B28}">
      <dsp:nvSpPr>
        <dsp:cNvPr id="0" name=""/>
        <dsp:cNvSpPr/>
      </dsp:nvSpPr>
      <dsp:spPr>
        <a:xfrm>
          <a:off x="2736693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1.2.1 Casos de Usos</a:t>
          </a:r>
        </a:p>
      </dsp:txBody>
      <dsp:txXfrm>
        <a:off x="2736693" y="1399550"/>
        <a:ext cx="982441" cy="491220"/>
      </dsp:txXfrm>
    </dsp:sp>
    <dsp:sp modelId="{078F46AD-3B2D-4633-B096-A726C274C285}">
      <dsp:nvSpPr>
        <dsp:cNvPr id="0" name=""/>
        <dsp:cNvSpPr/>
      </dsp:nvSpPr>
      <dsp:spPr>
        <a:xfrm>
          <a:off x="2736693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1.2.2 Modelo Contextual</a:t>
          </a:r>
        </a:p>
      </dsp:txBody>
      <dsp:txXfrm>
        <a:off x="2736693" y="2097083"/>
        <a:ext cx="982441" cy="491220"/>
      </dsp:txXfrm>
    </dsp:sp>
    <dsp:sp modelId="{750B15C4-83CF-4A8E-9BB5-245F11826E46}">
      <dsp:nvSpPr>
        <dsp:cNvPr id="0" name=""/>
        <dsp:cNvSpPr/>
      </dsp:nvSpPr>
      <dsp:spPr>
        <a:xfrm>
          <a:off x="2736693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1.2.4 Definición de Requerimientos</a:t>
          </a:r>
        </a:p>
      </dsp:txBody>
      <dsp:txXfrm>
        <a:off x="2736693" y="2794617"/>
        <a:ext cx="982441" cy="491220"/>
      </dsp:txXfrm>
    </dsp:sp>
    <dsp:sp modelId="{3165EFBE-E62A-433D-AE6B-3344971C3DA9}">
      <dsp:nvSpPr>
        <dsp:cNvPr id="0" name=""/>
        <dsp:cNvSpPr/>
      </dsp:nvSpPr>
      <dsp:spPr>
        <a:xfrm>
          <a:off x="2736693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1.2.5 Diagramas de Secuencia</a:t>
          </a:r>
        </a:p>
      </dsp:txBody>
      <dsp:txXfrm>
        <a:off x="2736693" y="3492150"/>
        <a:ext cx="982441" cy="491220"/>
      </dsp:txXfrm>
    </dsp:sp>
    <dsp:sp modelId="{4465F3C7-3E2F-4F91-8B4E-6FCC0A0E3B40}">
      <dsp:nvSpPr>
        <dsp:cNvPr id="0" name=""/>
        <dsp:cNvSpPr/>
      </dsp:nvSpPr>
      <dsp:spPr>
        <a:xfrm>
          <a:off x="4519825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 Diseño</a:t>
          </a:r>
        </a:p>
      </dsp:txBody>
      <dsp:txXfrm>
        <a:off x="4519825" y="702017"/>
        <a:ext cx="982441" cy="491220"/>
      </dsp:txXfrm>
    </dsp:sp>
    <dsp:sp modelId="{6CE9A830-0E5C-4466-A1F3-0E4489E7FE50}">
      <dsp:nvSpPr>
        <dsp:cNvPr id="0" name=""/>
        <dsp:cNvSpPr/>
      </dsp:nvSpPr>
      <dsp:spPr>
        <a:xfrm>
          <a:off x="3925447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1.3.1 Modelo del Software</a:t>
          </a:r>
        </a:p>
      </dsp:txBody>
      <dsp:txXfrm>
        <a:off x="3925447" y="1399550"/>
        <a:ext cx="982441" cy="491220"/>
      </dsp:txXfrm>
    </dsp:sp>
    <dsp:sp modelId="{69E4C975-593C-4612-86A6-EFA4340A4B26}">
      <dsp:nvSpPr>
        <dsp:cNvPr id="0" name=""/>
        <dsp:cNvSpPr/>
      </dsp:nvSpPr>
      <dsp:spPr>
        <a:xfrm>
          <a:off x="4171058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1.3.1.1 Definición de Arquitectura </a:t>
          </a:r>
        </a:p>
      </dsp:txBody>
      <dsp:txXfrm>
        <a:off x="4171058" y="2097083"/>
        <a:ext cx="982441" cy="491220"/>
      </dsp:txXfrm>
    </dsp:sp>
    <dsp:sp modelId="{D89A6D89-2E1D-4EEE-9950-544997115C29}">
      <dsp:nvSpPr>
        <dsp:cNvPr id="0" name=""/>
        <dsp:cNvSpPr/>
      </dsp:nvSpPr>
      <dsp:spPr>
        <a:xfrm>
          <a:off x="4171058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1.3.1.2 Definición de las Herramientas</a:t>
          </a:r>
        </a:p>
      </dsp:txBody>
      <dsp:txXfrm>
        <a:off x="4171058" y="2794617"/>
        <a:ext cx="982441" cy="491220"/>
      </dsp:txXfrm>
    </dsp:sp>
    <dsp:sp modelId="{DA9C7136-5473-4A0B-A1C8-198AE4D1762D}">
      <dsp:nvSpPr>
        <dsp:cNvPr id="0" name=""/>
        <dsp:cNvSpPr/>
      </dsp:nvSpPr>
      <dsp:spPr>
        <a:xfrm>
          <a:off x="4171058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1.3.1.3 Diseño de Interfaces</a:t>
          </a:r>
        </a:p>
      </dsp:txBody>
      <dsp:txXfrm>
        <a:off x="4171058" y="3492150"/>
        <a:ext cx="982441" cy="491220"/>
      </dsp:txXfrm>
    </dsp:sp>
    <dsp:sp modelId="{F89B092C-F3A3-4D4C-9EBB-E0F7F69A4FFC}">
      <dsp:nvSpPr>
        <dsp:cNvPr id="0" name=""/>
        <dsp:cNvSpPr/>
      </dsp:nvSpPr>
      <dsp:spPr>
        <a:xfrm>
          <a:off x="4171058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1.3.1.4 Diagrama de Despliegue</a:t>
          </a:r>
        </a:p>
      </dsp:txBody>
      <dsp:txXfrm>
        <a:off x="4171058" y="4189684"/>
        <a:ext cx="982441" cy="491220"/>
      </dsp:txXfrm>
    </dsp:sp>
    <dsp:sp modelId="{6AF3C81C-4E99-4279-9E8E-198358D7544E}">
      <dsp:nvSpPr>
        <dsp:cNvPr id="0" name=""/>
        <dsp:cNvSpPr/>
      </dsp:nvSpPr>
      <dsp:spPr>
        <a:xfrm>
          <a:off x="511420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1.3.2 Modelo de Base de Datos</a:t>
          </a:r>
        </a:p>
      </dsp:txBody>
      <dsp:txXfrm>
        <a:off x="5114202" y="1399550"/>
        <a:ext cx="982441" cy="491220"/>
      </dsp:txXfrm>
    </dsp:sp>
    <dsp:sp modelId="{F1364E01-FC09-4D85-A398-48CD417761D3}">
      <dsp:nvSpPr>
        <dsp:cNvPr id="0" name=""/>
        <dsp:cNvSpPr/>
      </dsp:nvSpPr>
      <dsp:spPr>
        <a:xfrm>
          <a:off x="5403825" y="210808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1.3.2.1 Modelo Relacional</a:t>
          </a:r>
        </a:p>
      </dsp:txBody>
      <dsp:txXfrm>
        <a:off x="5403825" y="2108087"/>
        <a:ext cx="982441" cy="491220"/>
      </dsp:txXfrm>
    </dsp:sp>
    <dsp:sp modelId="{04447D49-8F9F-4BD4-AB8A-4D2BB43FEA2B}">
      <dsp:nvSpPr>
        <dsp:cNvPr id="0" name=""/>
        <dsp:cNvSpPr/>
      </dsp:nvSpPr>
      <dsp:spPr>
        <a:xfrm>
          <a:off x="5359812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1.3.2.2 Modelo Entidad Relación</a:t>
          </a:r>
        </a:p>
      </dsp:txBody>
      <dsp:txXfrm>
        <a:off x="5359812" y="2794617"/>
        <a:ext cx="982441" cy="491220"/>
      </dsp:txXfrm>
    </dsp:sp>
    <dsp:sp modelId="{70157C85-5F7F-40E9-A825-1F326C471DFF}">
      <dsp:nvSpPr>
        <dsp:cNvPr id="0" name=""/>
        <dsp:cNvSpPr/>
      </dsp:nvSpPr>
      <dsp:spPr>
        <a:xfrm>
          <a:off x="5359812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1.3.2.3Diagrama de Clases</a:t>
          </a:r>
        </a:p>
      </dsp:txBody>
      <dsp:txXfrm>
        <a:off x="5359812" y="3492150"/>
        <a:ext cx="982441" cy="491220"/>
      </dsp:txXfrm>
    </dsp:sp>
    <dsp:sp modelId="{768DF61A-01A6-453C-9541-29268C0C7CAF}">
      <dsp:nvSpPr>
        <dsp:cNvPr id="0" name=""/>
        <dsp:cNvSpPr/>
      </dsp:nvSpPr>
      <dsp:spPr>
        <a:xfrm>
          <a:off x="5359812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1.3.2.4 Diagrama de Flujos de Datos</a:t>
          </a:r>
        </a:p>
      </dsp:txBody>
      <dsp:txXfrm>
        <a:off x="5359812" y="4189684"/>
        <a:ext cx="982441" cy="491220"/>
      </dsp:txXfrm>
    </dsp:sp>
    <dsp:sp modelId="{23811EB7-C2C3-4ED8-9361-7148DD26A67D}">
      <dsp:nvSpPr>
        <dsp:cNvPr id="0" name=""/>
        <dsp:cNvSpPr/>
      </dsp:nvSpPr>
      <dsp:spPr>
        <a:xfrm>
          <a:off x="6302956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1.4 Programación</a:t>
          </a:r>
        </a:p>
      </dsp:txBody>
      <dsp:txXfrm>
        <a:off x="6302956" y="702017"/>
        <a:ext cx="982441" cy="491220"/>
      </dsp:txXfrm>
    </dsp:sp>
    <dsp:sp modelId="{2EEF477F-E2CF-40B2-AAB3-7132364BB5B8}">
      <dsp:nvSpPr>
        <dsp:cNvPr id="0" name=""/>
        <dsp:cNvSpPr/>
      </dsp:nvSpPr>
      <dsp:spPr>
        <a:xfrm>
          <a:off x="6548566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1.4.1Creación de Bases de Datos</a:t>
          </a:r>
        </a:p>
      </dsp:txBody>
      <dsp:txXfrm>
        <a:off x="6548566" y="1399550"/>
        <a:ext cx="982441" cy="491220"/>
      </dsp:txXfrm>
    </dsp:sp>
    <dsp:sp modelId="{1BF70D20-E419-41AE-B255-A0D7DD8D578E}">
      <dsp:nvSpPr>
        <dsp:cNvPr id="0" name=""/>
        <dsp:cNvSpPr/>
      </dsp:nvSpPr>
      <dsp:spPr>
        <a:xfrm>
          <a:off x="6548566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1.4.2 Creación de Software</a:t>
          </a:r>
        </a:p>
      </dsp:txBody>
      <dsp:txXfrm>
        <a:off x="6548566" y="2097083"/>
        <a:ext cx="982441" cy="491220"/>
      </dsp:txXfrm>
    </dsp:sp>
    <dsp:sp modelId="{F8FDE154-381C-4D06-9BF5-385640C127B0}">
      <dsp:nvSpPr>
        <dsp:cNvPr id="0" name=""/>
        <dsp:cNvSpPr/>
      </dsp:nvSpPr>
      <dsp:spPr>
        <a:xfrm>
          <a:off x="6548566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1.4.3 Programación de Módulos</a:t>
          </a:r>
        </a:p>
      </dsp:txBody>
      <dsp:txXfrm>
        <a:off x="6548566" y="2794617"/>
        <a:ext cx="982441" cy="491220"/>
      </dsp:txXfrm>
    </dsp:sp>
    <dsp:sp modelId="{CFD136FD-E1B0-4194-945B-05CCDCE6E932}">
      <dsp:nvSpPr>
        <dsp:cNvPr id="0" name=""/>
        <dsp:cNvSpPr/>
      </dsp:nvSpPr>
      <dsp:spPr>
        <a:xfrm>
          <a:off x="6548566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1.4.4 Diseño de Interfaces</a:t>
          </a:r>
        </a:p>
      </dsp:txBody>
      <dsp:txXfrm>
        <a:off x="6548566" y="3492150"/>
        <a:ext cx="982441" cy="491220"/>
      </dsp:txXfrm>
    </dsp:sp>
    <dsp:sp modelId="{C318109A-EE2D-46C8-9E22-AB4E7AC58732}">
      <dsp:nvSpPr>
        <dsp:cNvPr id="0" name=""/>
        <dsp:cNvSpPr/>
      </dsp:nvSpPr>
      <dsp:spPr>
        <a:xfrm>
          <a:off x="7491710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  Pruebas</a:t>
          </a:r>
        </a:p>
      </dsp:txBody>
      <dsp:txXfrm>
        <a:off x="7491710" y="702017"/>
        <a:ext cx="982441" cy="491220"/>
      </dsp:txXfrm>
    </dsp:sp>
    <dsp:sp modelId="{ADF0F08F-AF55-495E-9C65-D05F99BC8BDB}">
      <dsp:nvSpPr>
        <dsp:cNvPr id="0" name=""/>
        <dsp:cNvSpPr/>
      </dsp:nvSpPr>
      <dsp:spPr>
        <a:xfrm>
          <a:off x="7737320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1.5.1 Pruebas de GUI</a:t>
          </a:r>
        </a:p>
      </dsp:txBody>
      <dsp:txXfrm>
        <a:off x="7737320" y="1399550"/>
        <a:ext cx="982441" cy="491220"/>
      </dsp:txXfrm>
    </dsp:sp>
    <dsp:sp modelId="{CEFD2E1B-0F8E-467D-AB1D-A400A092B5D8}">
      <dsp:nvSpPr>
        <dsp:cNvPr id="0" name=""/>
        <dsp:cNvSpPr/>
      </dsp:nvSpPr>
      <dsp:spPr>
        <a:xfrm>
          <a:off x="7737320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1.5.2 Pruebas de Integridad de Datos y BD</a:t>
          </a:r>
        </a:p>
      </dsp:txBody>
      <dsp:txXfrm>
        <a:off x="7737320" y="2097083"/>
        <a:ext cx="982441" cy="491220"/>
      </dsp:txXfrm>
    </dsp:sp>
    <dsp:sp modelId="{EE28B2D8-4B45-43BD-8CCF-60EF180E2588}">
      <dsp:nvSpPr>
        <dsp:cNvPr id="0" name=""/>
        <dsp:cNvSpPr/>
      </dsp:nvSpPr>
      <dsp:spPr>
        <a:xfrm>
          <a:off x="7737320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1.5.3 Pruebas de Seguridad y Control de Acceso</a:t>
          </a:r>
        </a:p>
      </dsp:txBody>
      <dsp:txXfrm>
        <a:off x="7737320" y="2794617"/>
        <a:ext cx="982441" cy="491220"/>
      </dsp:txXfrm>
    </dsp:sp>
    <dsp:sp modelId="{28CD212C-B9B7-469D-BFE5-E421A9E99FBD}">
      <dsp:nvSpPr>
        <dsp:cNvPr id="0" name=""/>
        <dsp:cNvSpPr/>
      </dsp:nvSpPr>
      <dsp:spPr>
        <a:xfrm>
          <a:off x="7737320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1.5.4 Pruebas de Caja Blanca</a:t>
          </a:r>
        </a:p>
      </dsp:txBody>
      <dsp:txXfrm>
        <a:off x="7737320" y="3492150"/>
        <a:ext cx="982441" cy="491220"/>
      </dsp:txXfrm>
    </dsp:sp>
    <dsp:sp modelId="{543DC587-6FB8-44DA-89DE-80575B03FB6A}">
      <dsp:nvSpPr>
        <dsp:cNvPr id="0" name=""/>
        <dsp:cNvSpPr/>
      </dsp:nvSpPr>
      <dsp:spPr>
        <a:xfrm>
          <a:off x="7737320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1.5.5 Pruebas de Caja Negra</a:t>
          </a:r>
        </a:p>
      </dsp:txBody>
      <dsp:txXfrm>
        <a:off x="7737320" y="4189684"/>
        <a:ext cx="982441" cy="491220"/>
      </dsp:txXfrm>
    </dsp:sp>
    <dsp:sp modelId="{E82B9621-AD65-44D7-9BC6-877381528B95}">
      <dsp:nvSpPr>
        <dsp:cNvPr id="0" name=""/>
        <dsp:cNvSpPr/>
      </dsp:nvSpPr>
      <dsp:spPr>
        <a:xfrm>
          <a:off x="7737320" y="48872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1.5.6 Pruebas de Desempeño</a:t>
          </a:r>
        </a:p>
      </dsp:txBody>
      <dsp:txXfrm>
        <a:off x="7737320" y="4887217"/>
        <a:ext cx="982441" cy="491220"/>
      </dsp:txXfrm>
    </dsp:sp>
    <dsp:sp modelId="{88DE68D2-D383-4C45-A4AB-BF9DAE0133BF}">
      <dsp:nvSpPr>
        <dsp:cNvPr id="0" name=""/>
        <dsp:cNvSpPr/>
      </dsp:nvSpPr>
      <dsp:spPr>
        <a:xfrm>
          <a:off x="7737320" y="5584751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1.5.7 Pruebas de Integración</a:t>
          </a:r>
        </a:p>
      </dsp:txBody>
      <dsp:txXfrm>
        <a:off x="7737320" y="5584751"/>
        <a:ext cx="982441" cy="491220"/>
      </dsp:txXfrm>
    </dsp:sp>
    <dsp:sp modelId="{AB8E44F8-5B82-45A3-A2AC-625663598544}">
      <dsp:nvSpPr>
        <dsp:cNvPr id="0" name=""/>
        <dsp:cNvSpPr/>
      </dsp:nvSpPr>
      <dsp:spPr>
        <a:xfrm>
          <a:off x="7737320" y="62822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1.5.8 Pruebas de Estrés</a:t>
          </a:r>
        </a:p>
      </dsp:txBody>
      <dsp:txXfrm>
        <a:off x="7737320" y="6282284"/>
        <a:ext cx="982441" cy="491220"/>
      </dsp:txXfrm>
    </dsp:sp>
    <dsp:sp modelId="{187CC4E9-35B5-44A6-B619-DB012FBAAF9A}">
      <dsp:nvSpPr>
        <dsp:cNvPr id="0" name=""/>
        <dsp:cNvSpPr/>
      </dsp:nvSpPr>
      <dsp:spPr>
        <a:xfrm>
          <a:off x="8680464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1.6 Implementación</a:t>
          </a:r>
        </a:p>
      </dsp:txBody>
      <dsp:txXfrm>
        <a:off x="8680464" y="702017"/>
        <a:ext cx="982441" cy="491220"/>
      </dsp:txXfrm>
    </dsp:sp>
    <dsp:sp modelId="{65E83753-ED88-4104-8775-06E5268069F0}">
      <dsp:nvSpPr>
        <dsp:cNvPr id="0" name=""/>
        <dsp:cNvSpPr/>
      </dsp:nvSpPr>
      <dsp:spPr>
        <a:xfrm>
          <a:off x="8926074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1.6.1 Instalación de Base de Datos</a:t>
          </a:r>
        </a:p>
      </dsp:txBody>
      <dsp:txXfrm>
        <a:off x="8926074" y="1399550"/>
        <a:ext cx="982441" cy="491220"/>
      </dsp:txXfrm>
    </dsp:sp>
    <dsp:sp modelId="{DEEA276F-5B87-4AF4-882E-891373CA2CB6}">
      <dsp:nvSpPr>
        <dsp:cNvPr id="0" name=""/>
        <dsp:cNvSpPr/>
      </dsp:nvSpPr>
      <dsp:spPr>
        <a:xfrm>
          <a:off x="8926074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1.6.2 Instalación del Software </a:t>
          </a:r>
        </a:p>
      </dsp:txBody>
      <dsp:txXfrm>
        <a:off x="8926074" y="2097083"/>
        <a:ext cx="982441" cy="491220"/>
      </dsp:txXfrm>
    </dsp:sp>
    <dsp:sp modelId="{380D308D-F120-4E38-8634-3C6D8254BC7F}">
      <dsp:nvSpPr>
        <dsp:cNvPr id="0" name=""/>
        <dsp:cNvSpPr/>
      </dsp:nvSpPr>
      <dsp:spPr>
        <a:xfrm>
          <a:off x="9869218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1.7 Cierre</a:t>
          </a:r>
        </a:p>
      </dsp:txBody>
      <dsp:txXfrm>
        <a:off x="9869218" y="702017"/>
        <a:ext cx="982441" cy="491220"/>
      </dsp:txXfrm>
    </dsp:sp>
    <dsp:sp modelId="{42372DE0-382C-461D-84E3-60D040B41991}">
      <dsp:nvSpPr>
        <dsp:cNvPr id="0" name=""/>
        <dsp:cNvSpPr/>
      </dsp:nvSpPr>
      <dsp:spPr>
        <a:xfrm>
          <a:off x="10114829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1.7.1 Entrega de Manual de Usuario</a:t>
          </a:r>
        </a:p>
      </dsp:txBody>
      <dsp:txXfrm>
        <a:off x="10114829" y="1399550"/>
        <a:ext cx="982441" cy="491220"/>
      </dsp:txXfrm>
    </dsp:sp>
    <dsp:sp modelId="{04AB4715-821B-4626-9F23-121747D9C52D}">
      <dsp:nvSpPr>
        <dsp:cNvPr id="0" name=""/>
        <dsp:cNvSpPr/>
      </dsp:nvSpPr>
      <dsp:spPr>
        <a:xfrm>
          <a:off x="10114829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1.7.2 Acta de Entrega</a:t>
          </a:r>
        </a:p>
      </dsp:txBody>
      <dsp:txXfrm>
        <a:off x="10114829" y="2097083"/>
        <a:ext cx="982441" cy="491220"/>
      </dsp:txXfrm>
    </dsp:sp>
    <dsp:sp modelId="{5D7C7E26-17F2-46C1-B028-3A842B2A5D1C}">
      <dsp:nvSpPr>
        <dsp:cNvPr id="0" name=""/>
        <dsp:cNvSpPr/>
      </dsp:nvSpPr>
      <dsp:spPr>
        <a:xfrm>
          <a:off x="10114829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/>
            <a:t>1.7.3 Terminación </a:t>
          </a:r>
          <a:r>
            <a:rPr lang="es-ES" sz="900" kern="1200" dirty="0"/>
            <a:t>de Contrato</a:t>
          </a:r>
        </a:p>
      </dsp:txBody>
      <dsp:txXfrm>
        <a:off x="10114829" y="2794617"/>
        <a:ext cx="982441" cy="491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A6AF6-E71C-46DB-BEF4-95D36315A330}">
      <dsp:nvSpPr>
        <dsp:cNvPr id="0" name=""/>
        <dsp:cNvSpPr/>
      </dsp:nvSpPr>
      <dsp:spPr>
        <a:xfrm>
          <a:off x="7838713" y="2001481"/>
          <a:ext cx="248099" cy="19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173"/>
              </a:lnTo>
              <a:lnTo>
                <a:pt x="248099" y="1935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B6DE8-24E1-4505-B7A4-75FBC5D8C794}">
      <dsp:nvSpPr>
        <dsp:cNvPr id="0" name=""/>
        <dsp:cNvSpPr/>
      </dsp:nvSpPr>
      <dsp:spPr>
        <a:xfrm>
          <a:off x="7838713" y="2001481"/>
          <a:ext cx="248099" cy="76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37"/>
              </a:lnTo>
              <a:lnTo>
                <a:pt x="248099" y="760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E6132-6E5F-49BC-8460-695F206FE40B}">
      <dsp:nvSpPr>
        <dsp:cNvPr id="0" name=""/>
        <dsp:cNvSpPr/>
      </dsp:nvSpPr>
      <dsp:spPr>
        <a:xfrm>
          <a:off x="5498311" y="827145"/>
          <a:ext cx="3001999" cy="347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9"/>
              </a:lnTo>
              <a:lnTo>
                <a:pt x="3001999" y="173669"/>
              </a:lnTo>
              <a:lnTo>
                <a:pt x="3001999" y="347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C7703-A910-46FB-AC25-CF1ADE428FE3}">
      <dsp:nvSpPr>
        <dsp:cNvPr id="0" name=""/>
        <dsp:cNvSpPr/>
      </dsp:nvSpPr>
      <dsp:spPr>
        <a:xfrm>
          <a:off x="5837380" y="2001481"/>
          <a:ext cx="248099" cy="4283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3844"/>
              </a:lnTo>
              <a:lnTo>
                <a:pt x="248099" y="4283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635A7-A131-490D-BB35-DBFE68ACE9C7}">
      <dsp:nvSpPr>
        <dsp:cNvPr id="0" name=""/>
        <dsp:cNvSpPr/>
      </dsp:nvSpPr>
      <dsp:spPr>
        <a:xfrm>
          <a:off x="5837380" y="2001481"/>
          <a:ext cx="248099" cy="31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508"/>
              </a:lnTo>
              <a:lnTo>
                <a:pt x="248099" y="3109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6DC29-6182-4F38-BCBC-3AF375E81CAB}">
      <dsp:nvSpPr>
        <dsp:cNvPr id="0" name=""/>
        <dsp:cNvSpPr/>
      </dsp:nvSpPr>
      <dsp:spPr>
        <a:xfrm>
          <a:off x="5837380" y="2001481"/>
          <a:ext cx="248099" cy="19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173"/>
              </a:lnTo>
              <a:lnTo>
                <a:pt x="248099" y="1935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211F1-3B14-49D8-B97B-205894B4B24F}">
      <dsp:nvSpPr>
        <dsp:cNvPr id="0" name=""/>
        <dsp:cNvSpPr/>
      </dsp:nvSpPr>
      <dsp:spPr>
        <a:xfrm>
          <a:off x="5837380" y="2001481"/>
          <a:ext cx="248099" cy="76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37"/>
              </a:lnTo>
              <a:lnTo>
                <a:pt x="248099" y="760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501D-8BA9-4AF8-932A-8A360A4142E2}">
      <dsp:nvSpPr>
        <dsp:cNvPr id="0" name=""/>
        <dsp:cNvSpPr/>
      </dsp:nvSpPr>
      <dsp:spPr>
        <a:xfrm>
          <a:off x="5498311" y="827145"/>
          <a:ext cx="1000666" cy="347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9"/>
              </a:lnTo>
              <a:lnTo>
                <a:pt x="1000666" y="173669"/>
              </a:lnTo>
              <a:lnTo>
                <a:pt x="1000666" y="347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B0FBE-FE81-4BB3-BBB2-CCE161C78182}">
      <dsp:nvSpPr>
        <dsp:cNvPr id="0" name=""/>
        <dsp:cNvSpPr/>
      </dsp:nvSpPr>
      <dsp:spPr>
        <a:xfrm>
          <a:off x="3836047" y="2001481"/>
          <a:ext cx="248099" cy="4283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3844"/>
              </a:lnTo>
              <a:lnTo>
                <a:pt x="248099" y="4283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F68A9-3F83-4B23-8ACC-DE5A8C1E15C1}">
      <dsp:nvSpPr>
        <dsp:cNvPr id="0" name=""/>
        <dsp:cNvSpPr/>
      </dsp:nvSpPr>
      <dsp:spPr>
        <a:xfrm>
          <a:off x="3836047" y="2001481"/>
          <a:ext cx="248099" cy="31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508"/>
              </a:lnTo>
              <a:lnTo>
                <a:pt x="248099" y="3109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E2EE5-D615-4558-A18F-67DE3E775202}">
      <dsp:nvSpPr>
        <dsp:cNvPr id="0" name=""/>
        <dsp:cNvSpPr/>
      </dsp:nvSpPr>
      <dsp:spPr>
        <a:xfrm>
          <a:off x="3836047" y="2001481"/>
          <a:ext cx="248099" cy="193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173"/>
              </a:lnTo>
              <a:lnTo>
                <a:pt x="248099" y="1935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85693-9C21-41C2-BAFB-9872C7A5DB2E}">
      <dsp:nvSpPr>
        <dsp:cNvPr id="0" name=""/>
        <dsp:cNvSpPr/>
      </dsp:nvSpPr>
      <dsp:spPr>
        <a:xfrm>
          <a:off x="3836047" y="2001481"/>
          <a:ext cx="248099" cy="76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37"/>
              </a:lnTo>
              <a:lnTo>
                <a:pt x="248099" y="760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CA483-BFCF-45F2-AB2C-BC774BB56CE8}">
      <dsp:nvSpPr>
        <dsp:cNvPr id="0" name=""/>
        <dsp:cNvSpPr/>
      </dsp:nvSpPr>
      <dsp:spPr>
        <a:xfrm>
          <a:off x="4497645" y="827145"/>
          <a:ext cx="1000666" cy="347338"/>
        </a:xfrm>
        <a:custGeom>
          <a:avLst/>
          <a:gdLst/>
          <a:ahLst/>
          <a:cxnLst/>
          <a:rect l="0" t="0" r="0" b="0"/>
          <a:pathLst>
            <a:path>
              <a:moveTo>
                <a:pt x="1000666" y="0"/>
              </a:moveTo>
              <a:lnTo>
                <a:pt x="1000666" y="173669"/>
              </a:lnTo>
              <a:lnTo>
                <a:pt x="0" y="173669"/>
              </a:lnTo>
              <a:lnTo>
                <a:pt x="0" y="3473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B786E-ED9D-440D-A0C7-8C2E8546D06D}">
      <dsp:nvSpPr>
        <dsp:cNvPr id="0" name=""/>
        <dsp:cNvSpPr/>
      </dsp:nvSpPr>
      <dsp:spPr>
        <a:xfrm>
          <a:off x="1849517" y="1986678"/>
          <a:ext cx="233295" cy="312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312"/>
              </a:lnTo>
              <a:lnTo>
                <a:pt x="233295" y="3124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38CF-CDD4-4C1E-91AD-B5421097F08A}">
      <dsp:nvSpPr>
        <dsp:cNvPr id="0" name=""/>
        <dsp:cNvSpPr/>
      </dsp:nvSpPr>
      <dsp:spPr>
        <a:xfrm>
          <a:off x="1849517" y="1986678"/>
          <a:ext cx="233295" cy="1949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976"/>
              </a:lnTo>
              <a:lnTo>
                <a:pt x="233295" y="1949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A162-9607-412F-9DD3-C41193BA1609}">
      <dsp:nvSpPr>
        <dsp:cNvPr id="0" name=""/>
        <dsp:cNvSpPr/>
      </dsp:nvSpPr>
      <dsp:spPr>
        <a:xfrm>
          <a:off x="1849517" y="1986678"/>
          <a:ext cx="233295" cy="775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640"/>
              </a:lnTo>
              <a:lnTo>
                <a:pt x="233295" y="775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6AF22-9447-471C-AE53-F446EE0FB550}">
      <dsp:nvSpPr>
        <dsp:cNvPr id="0" name=""/>
        <dsp:cNvSpPr/>
      </dsp:nvSpPr>
      <dsp:spPr>
        <a:xfrm>
          <a:off x="2511115" y="827145"/>
          <a:ext cx="2987196" cy="332535"/>
        </a:xfrm>
        <a:custGeom>
          <a:avLst/>
          <a:gdLst/>
          <a:ahLst/>
          <a:cxnLst/>
          <a:rect l="0" t="0" r="0" b="0"/>
          <a:pathLst>
            <a:path>
              <a:moveTo>
                <a:pt x="2987196" y="0"/>
              </a:moveTo>
              <a:lnTo>
                <a:pt x="2987196" y="158866"/>
              </a:lnTo>
              <a:lnTo>
                <a:pt x="0" y="158866"/>
              </a:lnTo>
              <a:lnTo>
                <a:pt x="0" y="332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8F0E-1765-449A-8BEA-C52A4CDF8C87}">
      <dsp:nvSpPr>
        <dsp:cNvPr id="0" name=""/>
        <dsp:cNvSpPr/>
      </dsp:nvSpPr>
      <dsp:spPr>
        <a:xfrm>
          <a:off x="3681175" y="148"/>
          <a:ext cx="3634271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 Diagrama de Riesgos</a:t>
          </a:r>
        </a:p>
      </dsp:txBody>
      <dsp:txXfrm>
        <a:off x="3681175" y="148"/>
        <a:ext cx="3634271" cy="826997"/>
      </dsp:txXfrm>
    </dsp:sp>
    <dsp:sp modelId="{BF7F29B3-7C88-46AA-BF33-100C2DAF833F}">
      <dsp:nvSpPr>
        <dsp:cNvPr id="0" name=""/>
        <dsp:cNvSpPr/>
      </dsp:nvSpPr>
      <dsp:spPr>
        <a:xfrm>
          <a:off x="1684118" y="1159681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1.1 Planificación</a:t>
          </a:r>
        </a:p>
      </dsp:txBody>
      <dsp:txXfrm>
        <a:off x="1684118" y="1159681"/>
        <a:ext cx="1653994" cy="826997"/>
      </dsp:txXfrm>
    </dsp:sp>
    <dsp:sp modelId="{13A5476E-948E-48FA-A932-76B1299F7255}">
      <dsp:nvSpPr>
        <dsp:cNvPr id="0" name=""/>
        <dsp:cNvSpPr/>
      </dsp:nvSpPr>
      <dsp:spPr>
        <a:xfrm>
          <a:off x="2082813" y="2348820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1.1.1 Fecha de entrega no razonable para entrega final del proyecto.</a:t>
          </a:r>
        </a:p>
      </dsp:txBody>
      <dsp:txXfrm>
        <a:off x="2082813" y="2348820"/>
        <a:ext cx="1653994" cy="826997"/>
      </dsp:txXfrm>
    </dsp:sp>
    <dsp:sp modelId="{DC393A58-D5D1-4E57-892F-85F274DA110B}">
      <dsp:nvSpPr>
        <dsp:cNvPr id="0" name=""/>
        <dsp:cNvSpPr/>
      </dsp:nvSpPr>
      <dsp:spPr>
        <a:xfrm>
          <a:off x="2082813" y="3523156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1.1.2 Costos asociados a entregas</a:t>
          </a:r>
        </a:p>
      </dsp:txBody>
      <dsp:txXfrm>
        <a:off x="2082813" y="3523156"/>
        <a:ext cx="1653994" cy="826997"/>
      </dsp:txXfrm>
    </dsp:sp>
    <dsp:sp modelId="{2FF9BC0F-7E06-4607-B8A7-EC75C096F915}">
      <dsp:nvSpPr>
        <dsp:cNvPr id="0" name=""/>
        <dsp:cNvSpPr/>
      </dsp:nvSpPr>
      <dsp:spPr>
        <a:xfrm>
          <a:off x="2082813" y="4697492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1.1.3 Poca Comunicación entre los interesados del proyecto. (cliente-equipo de trabajo)</a:t>
          </a:r>
        </a:p>
      </dsp:txBody>
      <dsp:txXfrm>
        <a:off x="2082813" y="4697492"/>
        <a:ext cx="1653994" cy="826997"/>
      </dsp:txXfrm>
    </dsp:sp>
    <dsp:sp modelId="{39CEC9F6-9D4A-4824-9C01-01022371D9C3}">
      <dsp:nvSpPr>
        <dsp:cNvPr id="0" name=""/>
        <dsp:cNvSpPr/>
      </dsp:nvSpPr>
      <dsp:spPr>
        <a:xfrm>
          <a:off x="3670648" y="1174484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1.2 Ejecución</a:t>
          </a:r>
        </a:p>
      </dsp:txBody>
      <dsp:txXfrm>
        <a:off x="3670648" y="1174484"/>
        <a:ext cx="1653994" cy="826997"/>
      </dsp:txXfrm>
    </dsp:sp>
    <dsp:sp modelId="{7C7ADA19-6208-47B2-A2E9-67A4F3052EF5}">
      <dsp:nvSpPr>
        <dsp:cNvPr id="0" name=""/>
        <dsp:cNvSpPr/>
      </dsp:nvSpPr>
      <dsp:spPr>
        <a:xfrm>
          <a:off x="4084146" y="2348820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1.2.1 Irresponsabilidad del personal</a:t>
          </a:r>
        </a:p>
      </dsp:txBody>
      <dsp:txXfrm>
        <a:off x="4084146" y="2348820"/>
        <a:ext cx="1653994" cy="826997"/>
      </dsp:txXfrm>
    </dsp:sp>
    <dsp:sp modelId="{5A0CB855-5837-4EC3-BD9A-E5F48069FECD}">
      <dsp:nvSpPr>
        <dsp:cNvPr id="0" name=""/>
        <dsp:cNvSpPr/>
      </dsp:nvSpPr>
      <dsp:spPr>
        <a:xfrm>
          <a:off x="4084146" y="3523156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1.2.2 Equipo de computo no adecuado</a:t>
          </a:r>
        </a:p>
      </dsp:txBody>
      <dsp:txXfrm>
        <a:off x="4084146" y="3523156"/>
        <a:ext cx="1653994" cy="826997"/>
      </dsp:txXfrm>
    </dsp:sp>
    <dsp:sp modelId="{2EDE49F7-D911-4ADD-AD8B-A3B39F322D4C}">
      <dsp:nvSpPr>
        <dsp:cNvPr id="0" name=""/>
        <dsp:cNvSpPr/>
      </dsp:nvSpPr>
      <dsp:spPr>
        <a:xfrm>
          <a:off x="4084146" y="4697492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1.2.3 Poca comunicación entre los miembros del equipo</a:t>
          </a:r>
        </a:p>
      </dsp:txBody>
      <dsp:txXfrm>
        <a:off x="4084146" y="4697492"/>
        <a:ext cx="1653994" cy="826997"/>
      </dsp:txXfrm>
    </dsp:sp>
    <dsp:sp modelId="{07439A13-4F9E-42CF-884C-964A3AC2FD64}">
      <dsp:nvSpPr>
        <dsp:cNvPr id="0" name=""/>
        <dsp:cNvSpPr/>
      </dsp:nvSpPr>
      <dsp:spPr>
        <a:xfrm>
          <a:off x="4084146" y="5871828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1.2.4 Cambio de tecnologías durante el desarrollo</a:t>
          </a:r>
        </a:p>
      </dsp:txBody>
      <dsp:txXfrm>
        <a:off x="4084146" y="5871828"/>
        <a:ext cx="1653994" cy="826997"/>
      </dsp:txXfrm>
    </dsp:sp>
    <dsp:sp modelId="{600C3542-0C0D-4244-8155-F4A5754118AE}">
      <dsp:nvSpPr>
        <dsp:cNvPr id="0" name=""/>
        <dsp:cNvSpPr/>
      </dsp:nvSpPr>
      <dsp:spPr>
        <a:xfrm>
          <a:off x="5671981" y="1174484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1.3 Desarrollo</a:t>
          </a:r>
        </a:p>
      </dsp:txBody>
      <dsp:txXfrm>
        <a:off x="5671981" y="1174484"/>
        <a:ext cx="1653994" cy="826997"/>
      </dsp:txXfrm>
    </dsp:sp>
    <dsp:sp modelId="{40F4FF2D-5CA2-49DD-898A-5E77CE6F097F}">
      <dsp:nvSpPr>
        <dsp:cNvPr id="0" name=""/>
        <dsp:cNvSpPr/>
      </dsp:nvSpPr>
      <dsp:spPr>
        <a:xfrm>
          <a:off x="6085479" y="2348820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1.3.1 Utilizar nuevas tecnologías de desarrollo</a:t>
          </a:r>
        </a:p>
      </dsp:txBody>
      <dsp:txXfrm>
        <a:off x="6085479" y="2348820"/>
        <a:ext cx="1653994" cy="826997"/>
      </dsp:txXfrm>
    </dsp:sp>
    <dsp:sp modelId="{78B1D46B-C128-4236-9CF5-BD1FEBEBCAD4}">
      <dsp:nvSpPr>
        <dsp:cNvPr id="0" name=""/>
        <dsp:cNvSpPr/>
      </dsp:nvSpPr>
      <dsp:spPr>
        <a:xfrm>
          <a:off x="6085479" y="3523156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1.3.2 Incompatibilidad de framework utilizados para el desarrollo del proyecto</a:t>
          </a:r>
        </a:p>
      </dsp:txBody>
      <dsp:txXfrm>
        <a:off x="6085479" y="3523156"/>
        <a:ext cx="1653994" cy="826997"/>
      </dsp:txXfrm>
    </dsp:sp>
    <dsp:sp modelId="{BE9060D0-09F0-4678-9F18-EBAA2267E3FA}">
      <dsp:nvSpPr>
        <dsp:cNvPr id="0" name=""/>
        <dsp:cNvSpPr/>
      </dsp:nvSpPr>
      <dsp:spPr>
        <a:xfrm>
          <a:off x="6085479" y="4697492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1.3.3IDE de baja prestaciones para los requerimientos de los procesos del proyecto</a:t>
          </a:r>
        </a:p>
      </dsp:txBody>
      <dsp:txXfrm>
        <a:off x="6085479" y="4697492"/>
        <a:ext cx="1653994" cy="826997"/>
      </dsp:txXfrm>
    </dsp:sp>
    <dsp:sp modelId="{D9185131-3E41-4ABD-BB00-2D47B3DB0B3A}">
      <dsp:nvSpPr>
        <dsp:cNvPr id="0" name=""/>
        <dsp:cNvSpPr/>
      </dsp:nvSpPr>
      <dsp:spPr>
        <a:xfrm>
          <a:off x="6085479" y="5871828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1.3.4 Desarrollador sin experiencia.</a:t>
          </a:r>
        </a:p>
      </dsp:txBody>
      <dsp:txXfrm>
        <a:off x="6085479" y="5871828"/>
        <a:ext cx="1653994" cy="826997"/>
      </dsp:txXfrm>
    </dsp:sp>
    <dsp:sp modelId="{07FDA2CB-28EE-45AF-AD36-048FF09C91F3}">
      <dsp:nvSpPr>
        <dsp:cNvPr id="0" name=""/>
        <dsp:cNvSpPr/>
      </dsp:nvSpPr>
      <dsp:spPr>
        <a:xfrm>
          <a:off x="7673314" y="1174484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1.4 Implementación</a:t>
          </a:r>
        </a:p>
      </dsp:txBody>
      <dsp:txXfrm>
        <a:off x="7673314" y="1174484"/>
        <a:ext cx="1653994" cy="826997"/>
      </dsp:txXfrm>
    </dsp:sp>
    <dsp:sp modelId="{B4AE827A-950B-4294-B4B0-3BD020783ADA}">
      <dsp:nvSpPr>
        <dsp:cNvPr id="0" name=""/>
        <dsp:cNvSpPr/>
      </dsp:nvSpPr>
      <dsp:spPr>
        <a:xfrm>
          <a:off x="8086812" y="2348820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1.4.1 Usuario sin experiencia</a:t>
          </a:r>
        </a:p>
      </dsp:txBody>
      <dsp:txXfrm>
        <a:off x="8086812" y="2348820"/>
        <a:ext cx="1653994" cy="826997"/>
      </dsp:txXfrm>
    </dsp:sp>
    <dsp:sp modelId="{7E261867-C9EA-4111-A2EA-42AA50C7A6A2}">
      <dsp:nvSpPr>
        <dsp:cNvPr id="0" name=""/>
        <dsp:cNvSpPr/>
      </dsp:nvSpPr>
      <dsp:spPr>
        <a:xfrm>
          <a:off x="8086812" y="3523156"/>
          <a:ext cx="1653994" cy="826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1.4.2 Resistencia al cambio.</a:t>
          </a:r>
        </a:p>
      </dsp:txBody>
      <dsp:txXfrm>
        <a:off x="8086812" y="3523156"/>
        <a:ext cx="1653994" cy="82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47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4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4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08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65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72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23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56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82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02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93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0630-11DD-42B4-B7EE-3FE9036216BF}" type="datetimeFigureOut">
              <a:rPr lang="es-GT" smtClean="0"/>
              <a:t>5/04/2016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67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(image)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550"/>
            <a:ext cx="11947966" cy="46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32459"/>
              </p:ext>
            </p:extLst>
          </p:nvPr>
        </p:nvGraphicFramePr>
        <p:xfrm>
          <a:off x="224683" y="80011"/>
          <a:ext cx="11456456" cy="6777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74871534"/>
              </p:ext>
            </p:extLst>
          </p:nvPr>
        </p:nvGraphicFramePr>
        <p:xfrm>
          <a:off x="543339" y="159026"/>
          <a:ext cx="11410122" cy="669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42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297</Words>
  <Application>Microsoft Office PowerPoint</Application>
  <PresentationFormat>Panorámica</PresentationFormat>
  <Paragraphs>62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16</cp:revision>
  <dcterms:created xsi:type="dcterms:W3CDTF">2016-03-19T17:40:39Z</dcterms:created>
  <dcterms:modified xsi:type="dcterms:W3CDTF">2016-04-06T04:48:58Z</dcterms:modified>
</cp:coreProperties>
</file>