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4/04/2016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644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4/04/2016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2394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4/04/2016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306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4/04/2016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6490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4/04/2016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6487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4/04/2016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1824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4/04/2016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3796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4/04/2016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873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4/04/2016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9828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4/04/2016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9290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4/04/2016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5751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DDE51-EE13-4411-8EE6-8EC10941598C}" type="datetimeFigureOut">
              <a:rPr lang="es-GT" smtClean="0"/>
              <a:t>4/04/2016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6556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892489" y="3525706"/>
            <a:ext cx="15311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Pagina de inicio Secretaria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023118" y="5772027"/>
            <a:ext cx="1351721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Página estudiantes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246639" y="2220684"/>
            <a:ext cx="1351721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Página Notas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265808" y="3747840"/>
            <a:ext cx="1351721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Gestión de Personal</a:t>
            </a:r>
          </a:p>
        </p:txBody>
      </p:sp>
      <p:sp>
        <p:nvSpPr>
          <p:cNvPr id="9" name="Rectángulo 8"/>
          <p:cNvSpPr/>
          <p:nvPr/>
        </p:nvSpPr>
        <p:spPr>
          <a:xfrm>
            <a:off x="9174291" y="981603"/>
            <a:ext cx="1351722" cy="649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Consulta de notas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446501" y="2220684"/>
            <a:ext cx="1510748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Ingresar y edición Notas</a:t>
            </a:r>
          </a:p>
        </p:txBody>
      </p:sp>
      <p:cxnSp>
        <p:nvCxnSpPr>
          <p:cNvPr id="13" name="Conector recto de flecha 12"/>
          <p:cNvCxnSpPr>
            <a:stCxn id="4" idx="0"/>
            <a:endCxn id="6" idx="1"/>
          </p:cNvCxnSpPr>
          <p:nvPr/>
        </p:nvCxnSpPr>
        <p:spPr>
          <a:xfrm flipV="1">
            <a:off x="6658077" y="2472476"/>
            <a:ext cx="1588562" cy="10532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2"/>
            <a:endCxn id="5" idx="0"/>
          </p:cNvCxnSpPr>
          <p:nvPr/>
        </p:nvCxnSpPr>
        <p:spPr>
          <a:xfrm>
            <a:off x="6658077" y="4440106"/>
            <a:ext cx="40902" cy="13319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4" idx="3"/>
            <a:endCxn id="7" idx="1"/>
          </p:cNvCxnSpPr>
          <p:nvPr/>
        </p:nvCxnSpPr>
        <p:spPr>
          <a:xfrm>
            <a:off x="7423665" y="3982906"/>
            <a:ext cx="842143" cy="1359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0"/>
            <a:endCxn id="9" idx="2"/>
          </p:cNvCxnSpPr>
          <p:nvPr/>
        </p:nvCxnSpPr>
        <p:spPr>
          <a:xfrm flipV="1">
            <a:off x="8922500" y="1630962"/>
            <a:ext cx="927652" cy="5897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6" idx="3"/>
            <a:endCxn id="10" idx="1"/>
          </p:cNvCxnSpPr>
          <p:nvPr/>
        </p:nvCxnSpPr>
        <p:spPr>
          <a:xfrm>
            <a:off x="9598360" y="2472476"/>
            <a:ext cx="84814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10446501" y="3088701"/>
            <a:ext cx="1364974" cy="490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Ingreso de información</a:t>
            </a:r>
          </a:p>
        </p:txBody>
      </p:sp>
      <p:cxnSp>
        <p:nvCxnSpPr>
          <p:cNvPr id="29" name="Conector recto de flecha 28"/>
          <p:cNvCxnSpPr>
            <a:stCxn id="7" idx="0"/>
            <a:endCxn id="25" idx="1"/>
          </p:cNvCxnSpPr>
          <p:nvPr/>
        </p:nvCxnSpPr>
        <p:spPr>
          <a:xfrm flipV="1">
            <a:off x="8941669" y="3333867"/>
            <a:ext cx="1504832" cy="4139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0446501" y="4009729"/>
            <a:ext cx="1364974" cy="54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Consulta de información</a:t>
            </a:r>
          </a:p>
        </p:txBody>
      </p:sp>
      <p:cxnSp>
        <p:nvCxnSpPr>
          <p:cNvPr id="32" name="Conector recto de flecha 31"/>
          <p:cNvCxnSpPr>
            <a:stCxn id="7" idx="3"/>
            <a:endCxn id="30" idx="1"/>
          </p:cNvCxnSpPr>
          <p:nvPr/>
        </p:nvCxnSpPr>
        <p:spPr>
          <a:xfrm>
            <a:off x="9617529" y="4118901"/>
            <a:ext cx="828972" cy="1624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5974307" y="1083204"/>
            <a:ext cx="1431234" cy="5300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bg1"/>
                </a:solidFill>
              </a:rPr>
              <a:t>Inicio de sesión</a:t>
            </a:r>
          </a:p>
        </p:txBody>
      </p:sp>
      <p:cxnSp>
        <p:nvCxnSpPr>
          <p:cNvPr id="46" name="Conector recto de flecha 45"/>
          <p:cNvCxnSpPr>
            <a:stCxn id="44" idx="2"/>
            <a:endCxn id="4" idx="0"/>
          </p:cNvCxnSpPr>
          <p:nvPr/>
        </p:nvCxnSpPr>
        <p:spPr>
          <a:xfrm flipH="1">
            <a:off x="6658077" y="1613290"/>
            <a:ext cx="31847" cy="19124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Rectángulo 49"/>
          <p:cNvSpPr/>
          <p:nvPr/>
        </p:nvSpPr>
        <p:spPr>
          <a:xfrm>
            <a:off x="3354693" y="4662154"/>
            <a:ext cx="1451115" cy="63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Inscripción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3192354" y="5838290"/>
            <a:ext cx="1775792" cy="49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Consulta y edición de datos</a:t>
            </a:r>
          </a:p>
        </p:txBody>
      </p:sp>
      <p:cxnSp>
        <p:nvCxnSpPr>
          <p:cNvPr id="54" name="Conector recto de flecha 53"/>
          <p:cNvCxnSpPr>
            <a:stCxn id="5" idx="0"/>
            <a:endCxn id="50" idx="3"/>
          </p:cNvCxnSpPr>
          <p:nvPr/>
        </p:nvCxnSpPr>
        <p:spPr>
          <a:xfrm flipH="1" flipV="1">
            <a:off x="4805808" y="4981865"/>
            <a:ext cx="1893171" cy="7901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5" idx="1"/>
            <a:endCxn id="51" idx="3"/>
          </p:cNvCxnSpPr>
          <p:nvPr/>
        </p:nvCxnSpPr>
        <p:spPr>
          <a:xfrm flipH="1">
            <a:off x="4968146" y="6023819"/>
            <a:ext cx="1054972" cy="629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Rectángulo 109"/>
          <p:cNvSpPr/>
          <p:nvPr/>
        </p:nvSpPr>
        <p:spPr>
          <a:xfrm>
            <a:off x="3833017" y="2504733"/>
            <a:ext cx="159026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Página Administración</a:t>
            </a:r>
          </a:p>
        </p:txBody>
      </p:sp>
      <p:sp>
        <p:nvSpPr>
          <p:cNvPr id="112" name="Rectángulo 111"/>
          <p:cNvSpPr/>
          <p:nvPr/>
        </p:nvSpPr>
        <p:spPr>
          <a:xfrm>
            <a:off x="1483895" y="2549224"/>
            <a:ext cx="1338470" cy="51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Creación de usuarios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1006815" y="1595066"/>
            <a:ext cx="1815550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Modificar y eliminar usuarios</a:t>
            </a:r>
          </a:p>
        </p:txBody>
      </p:sp>
      <p:sp>
        <p:nvSpPr>
          <p:cNvPr id="114" name="Rectángulo 113"/>
          <p:cNvSpPr/>
          <p:nvPr/>
        </p:nvSpPr>
        <p:spPr>
          <a:xfrm>
            <a:off x="1006815" y="3337728"/>
            <a:ext cx="1815550" cy="79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Edición de Grados y áreas curriculares</a:t>
            </a:r>
          </a:p>
        </p:txBody>
      </p:sp>
      <p:cxnSp>
        <p:nvCxnSpPr>
          <p:cNvPr id="115" name="Conector recto de flecha 114"/>
          <p:cNvCxnSpPr>
            <a:stCxn id="110" idx="0"/>
            <a:endCxn id="113" idx="3"/>
          </p:cNvCxnSpPr>
          <p:nvPr/>
        </p:nvCxnSpPr>
        <p:spPr>
          <a:xfrm flipH="1" flipV="1">
            <a:off x="2822365" y="1879988"/>
            <a:ext cx="1805783" cy="6247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0" idx="1"/>
            <a:endCxn id="112" idx="3"/>
          </p:cNvCxnSpPr>
          <p:nvPr/>
        </p:nvCxnSpPr>
        <p:spPr>
          <a:xfrm flipH="1">
            <a:off x="2822365" y="2769777"/>
            <a:ext cx="1010652" cy="345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110" idx="2"/>
            <a:endCxn id="114" idx="3"/>
          </p:cNvCxnSpPr>
          <p:nvPr/>
        </p:nvCxnSpPr>
        <p:spPr>
          <a:xfrm flipH="1">
            <a:off x="2822365" y="3034820"/>
            <a:ext cx="1805783" cy="7004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Rectángulo 117"/>
          <p:cNvSpPr/>
          <p:nvPr/>
        </p:nvSpPr>
        <p:spPr>
          <a:xfrm>
            <a:off x="3862560" y="899325"/>
            <a:ext cx="15311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Pagina de inicio Administrador</a:t>
            </a:r>
          </a:p>
        </p:txBody>
      </p:sp>
      <p:cxnSp>
        <p:nvCxnSpPr>
          <p:cNvPr id="125" name="Conector recto de flecha 124"/>
          <p:cNvCxnSpPr>
            <a:stCxn id="118" idx="2"/>
            <a:endCxn id="110" idx="0"/>
          </p:cNvCxnSpPr>
          <p:nvPr/>
        </p:nvCxnSpPr>
        <p:spPr>
          <a:xfrm>
            <a:off x="4628148" y="1813725"/>
            <a:ext cx="0" cy="6910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44" idx="1"/>
            <a:endCxn id="118" idx="3"/>
          </p:cNvCxnSpPr>
          <p:nvPr/>
        </p:nvCxnSpPr>
        <p:spPr>
          <a:xfrm flipH="1">
            <a:off x="5393736" y="1348247"/>
            <a:ext cx="580571" cy="82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9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9" b="14423"/>
          <a:stretch/>
        </p:blipFill>
        <p:spPr>
          <a:xfrm>
            <a:off x="225287" y="5234609"/>
            <a:ext cx="1386593" cy="116619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0508975" y="5751444"/>
            <a:ext cx="1229464" cy="5433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Finalizar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815645" y="1091410"/>
            <a:ext cx="10583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51722" y="357809"/>
            <a:ext cx="445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Inscripción Estudiantes – Datos Encargado (A)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25287" y="1060174"/>
            <a:ext cx="409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Ficha de Inscripción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90984" y="1411145"/>
            <a:ext cx="10058401" cy="42473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DATOS ENCARGADO (A)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Nombre: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No. de DPI: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Extendida en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Lugar de Trabajo: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Dirección: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Teléfonos: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	Casa			    Trabajo			            Celular</a:t>
            </a:r>
          </a:p>
          <a:p>
            <a:pPr>
              <a:lnSpc>
                <a:spcPct val="150000"/>
              </a:lnSpc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	Observaciones: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678140" y="1949507"/>
            <a:ext cx="8481391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9" name="Rectángulo 28"/>
          <p:cNvSpPr/>
          <p:nvPr/>
        </p:nvSpPr>
        <p:spPr>
          <a:xfrm>
            <a:off x="1857044" y="2345408"/>
            <a:ext cx="8302487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0" name="Rectángulo 29"/>
          <p:cNvSpPr/>
          <p:nvPr/>
        </p:nvSpPr>
        <p:spPr>
          <a:xfrm>
            <a:off x="2035948" y="2746663"/>
            <a:ext cx="8123584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1" name="Rectángulo 30"/>
          <p:cNvSpPr/>
          <p:nvPr/>
        </p:nvSpPr>
        <p:spPr>
          <a:xfrm>
            <a:off x="2438402" y="3150854"/>
            <a:ext cx="772113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2" name="Rectángulo 31"/>
          <p:cNvSpPr/>
          <p:nvPr/>
        </p:nvSpPr>
        <p:spPr>
          <a:xfrm>
            <a:off x="1762544" y="3555045"/>
            <a:ext cx="8396988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3" name="Rectángulo 32"/>
          <p:cNvSpPr/>
          <p:nvPr/>
        </p:nvSpPr>
        <p:spPr>
          <a:xfrm>
            <a:off x="2206488" y="4404682"/>
            <a:ext cx="2246243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4" name="Rectángulo 33"/>
          <p:cNvSpPr/>
          <p:nvPr/>
        </p:nvSpPr>
        <p:spPr>
          <a:xfrm>
            <a:off x="5421074" y="4396392"/>
            <a:ext cx="2246243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5" name="Rectángulo 34"/>
          <p:cNvSpPr/>
          <p:nvPr/>
        </p:nvSpPr>
        <p:spPr>
          <a:xfrm>
            <a:off x="8503142" y="4389192"/>
            <a:ext cx="1656389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7" name="Rectángulo 16"/>
          <p:cNvSpPr/>
          <p:nvPr/>
        </p:nvSpPr>
        <p:spPr>
          <a:xfrm>
            <a:off x="3200402" y="5250012"/>
            <a:ext cx="6959129" cy="845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5474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9" b="14423"/>
          <a:stretch/>
        </p:blipFill>
        <p:spPr>
          <a:xfrm>
            <a:off x="225287" y="2783964"/>
            <a:ext cx="4300396" cy="361683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864626" y="3087756"/>
            <a:ext cx="2213113" cy="450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GT" dirty="0">
                <a:solidFill>
                  <a:schemeClr val="bg1">
                    <a:lumMod val="65000"/>
                  </a:schemeClr>
                </a:solidFill>
              </a:rPr>
              <a:t>Código Personal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7971182" y="3730487"/>
            <a:ext cx="1113182" cy="3578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Consultar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51722" y="357809"/>
            <a:ext cx="369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Consulta de Información de Alumnos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815645" y="1091410"/>
            <a:ext cx="10583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602318" y="1091410"/>
            <a:ext cx="78363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Consulta de Información de Alumno</a:t>
            </a:r>
          </a:p>
        </p:txBody>
      </p:sp>
    </p:spTree>
    <p:extLst>
      <p:ext uri="{BB962C8B-B14F-4D97-AF65-F5344CB8AC3E}">
        <p14:creationId xmlns:p14="http://schemas.microsoft.com/office/powerpoint/2010/main" val="244850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9" b="14423"/>
          <a:stretch/>
        </p:blipFill>
        <p:spPr>
          <a:xfrm>
            <a:off x="225287" y="2783964"/>
            <a:ext cx="4300396" cy="3616836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5791200" y="3551582"/>
            <a:ext cx="1696278" cy="95415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Ingreso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165127" y="1129457"/>
            <a:ext cx="376898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Control de Notas</a:t>
            </a:r>
          </a:p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51722" y="357809"/>
            <a:ext cx="300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Pagina inicial control de Notas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7984435" y="3551582"/>
            <a:ext cx="1696278" cy="95415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Consulta y Edición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791200" y="2817573"/>
            <a:ext cx="409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solidFill>
                  <a:schemeClr val="bg1"/>
                </a:solidFill>
              </a:rPr>
              <a:t>Selecciona Una Opción.</a:t>
            </a:r>
          </a:p>
        </p:txBody>
      </p:sp>
    </p:spTree>
    <p:extLst>
      <p:ext uri="{BB962C8B-B14F-4D97-AF65-F5344CB8AC3E}">
        <p14:creationId xmlns:p14="http://schemas.microsoft.com/office/powerpoint/2010/main" val="194430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9" b="14423"/>
          <a:stretch/>
        </p:blipFill>
        <p:spPr>
          <a:xfrm>
            <a:off x="225287" y="2783964"/>
            <a:ext cx="4300396" cy="361683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864626" y="3087756"/>
            <a:ext cx="2213113" cy="450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GT" dirty="0">
                <a:solidFill>
                  <a:schemeClr val="bg1">
                    <a:lumMod val="65000"/>
                  </a:schemeClr>
                </a:solidFill>
              </a:rPr>
              <a:t>Usuario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864626" y="3738120"/>
            <a:ext cx="2213113" cy="450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GT" dirty="0">
                <a:solidFill>
                  <a:schemeClr val="bg1">
                    <a:lumMod val="65000"/>
                  </a:schemeClr>
                </a:solidFill>
              </a:rPr>
              <a:t>Contraseña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8216348" y="4388484"/>
            <a:ext cx="861391" cy="3578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Iniciar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57897" y="1129457"/>
            <a:ext cx="99834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Sistema de Gestión de Información Estudiantil</a:t>
            </a:r>
          </a:p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51722" y="357809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Inicio de Sesión</a:t>
            </a:r>
          </a:p>
        </p:txBody>
      </p:sp>
    </p:spTree>
    <p:extLst>
      <p:ext uri="{BB962C8B-B14F-4D97-AF65-F5344CB8AC3E}">
        <p14:creationId xmlns:p14="http://schemas.microsoft.com/office/powerpoint/2010/main" val="400664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678110" y="1843059"/>
            <a:ext cx="5240604" cy="39808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351722" y="357809"/>
            <a:ext cx="264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Pagina de Inicio Secretaria</a:t>
            </a:r>
          </a:p>
        </p:txBody>
      </p:sp>
      <p:sp>
        <p:nvSpPr>
          <p:cNvPr id="6" name="Esquina doblada 5"/>
          <p:cNvSpPr/>
          <p:nvPr/>
        </p:nvSpPr>
        <p:spPr>
          <a:xfrm>
            <a:off x="225286" y="3412435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Esquina doblada 6"/>
          <p:cNvSpPr/>
          <p:nvPr/>
        </p:nvSpPr>
        <p:spPr>
          <a:xfrm>
            <a:off x="225283" y="1676400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Información de Personal</a:t>
            </a:r>
          </a:p>
        </p:txBody>
      </p:sp>
      <p:sp>
        <p:nvSpPr>
          <p:cNvPr id="8" name="Esquina doblada 7"/>
          <p:cNvSpPr/>
          <p:nvPr/>
        </p:nvSpPr>
        <p:spPr>
          <a:xfrm>
            <a:off x="225284" y="3412435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Pagos</a:t>
            </a:r>
          </a:p>
        </p:txBody>
      </p:sp>
      <p:sp>
        <p:nvSpPr>
          <p:cNvPr id="9" name="Esquina doblada 8"/>
          <p:cNvSpPr/>
          <p:nvPr/>
        </p:nvSpPr>
        <p:spPr>
          <a:xfrm>
            <a:off x="225284" y="5148470"/>
            <a:ext cx="2777721" cy="834886"/>
          </a:xfrm>
          <a:prstGeom prst="foldedCorne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Administración</a:t>
            </a:r>
          </a:p>
        </p:txBody>
      </p:sp>
      <p:sp>
        <p:nvSpPr>
          <p:cNvPr id="17" name="Esquina doblada 16"/>
          <p:cNvSpPr/>
          <p:nvPr/>
        </p:nvSpPr>
        <p:spPr>
          <a:xfrm flipH="1">
            <a:off x="9096227" y="1676400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Inscripción</a:t>
            </a:r>
          </a:p>
        </p:txBody>
      </p:sp>
      <p:sp>
        <p:nvSpPr>
          <p:cNvPr id="18" name="Esquina doblada 17"/>
          <p:cNvSpPr/>
          <p:nvPr/>
        </p:nvSpPr>
        <p:spPr>
          <a:xfrm flipH="1">
            <a:off x="9096226" y="3313044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Notas</a:t>
            </a:r>
          </a:p>
        </p:txBody>
      </p:sp>
      <p:sp>
        <p:nvSpPr>
          <p:cNvPr id="19" name="Esquina doblada 18"/>
          <p:cNvSpPr/>
          <p:nvPr/>
        </p:nvSpPr>
        <p:spPr>
          <a:xfrm flipH="1">
            <a:off x="9096225" y="5148470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Listados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5628198" y="1135173"/>
            <a:ext cx="12763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628198" y="5692914"/>
            <a:ext cx="1340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Inicio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2" name="Esquina doblada 21"/>
          <p:cNvSpPr/>
          <p:nvPr/>
        </p:nvSpPr>
        <p:spPr>
          <a:xfrm flipH="1">
            <a:off x="10376452" y="1060174"/>
            <a:ext cx="1497494" cy="39756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accent1">
                    <a:lumMod val="75000"/>
                  </a:schemeClr>
                </a:solidFill>
              </a:rPr>
              <a:t>Cerrar Sesión</a:t>
            </a:r>
          </a:p>
        </p:txBody>
      </p:sp>
      <p:sp>
        <p:nvSpPr>
          <p:cNvPr id="23" name="Esquina doblada 22"/>
          <p:cNvSpPr/>
          <p:nvPr/>
        </p:nvSpPr>
        <p:spPr>
          <a:xfrm>
            <a:off x="225283" y="1060174"/>
            <a:ext cx="1497495" cy="39756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sz="1400" dirty="0">
                <a:solidFill>
                  <a:schemeClr val="accent1">
                    <a:lumMod val="75000"/>
                  </a:schemeClr>
                </a:solidFill>
              </a:rPr>
              <a:t>“Usuario Activo”</a:t>
            </a:r>
          </a:p>
        </p:txBody>
      </p:sp>
    </p:spTree>
    <p:extLst>
      <p:ext uri="{BB962C8B-B14F-4D97-AF65-F5344CB8AC3E}">
        <p14:creationId xmlns:p14="http://schemas.microsoft.com/office/powerpoint/2010/main" val="331826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678110" y="1843059"/>
            <a:ext cx="5240604" cy="39808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351722" y="357809"/>
            <a:ext cx="304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Pagina de Inicio Administrador</a:t>
            </a:r>
          </a:p>
        </p:txBody>
      </p:sp>
      <p:sp>
        <p:nvSpPr>
          <p:cNvPr id="6" name="Esquina doblada 5"/>
          <p:cNvSpPr/>
          <p:nvPr/>
        </p:nvSpPr>
        <p:spPr>
          <a:xfrm>
            <a:off x="225286" y="3412435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Esquina doblada 6"/>
          <p:cNvSpPr/>
          <p:nvPr/>
        </p:nvSpPr>
        <p:spPr>
          <a:xfrm>
            <a:off x="225283" y="1676400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Información de Personal</a:t>
            </a:r>
          </a:p>
        </p:txBody>
      </p:sp>
      <p:sp>
        <p:nvSpPr>
          <p:cNvPr id="8" name="Esquina doblada 7"/>
          <p:cNvSpPr/>
          <p:nvPr/>
        </p:nvSpPr>
        <p:spPr>
          <a:xfrm>
            <a:off x="225284" y="3412435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Pagos</a:t>
            </a:r>
          </a:p>
        </p:txBody>
      </p:sp>
      <p:sp>
        <p:nvSpPr>
          <p:cNvPr id="9" name="Esquina doblada 8"/>
          <p:cNvSpPr/>
          <p:nvPr/>
        </p:nvSpPr>
        <p:spPr>
          <a:xfrm>
            <a:off x="225284" y="5148470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Administración</a:t>
            </a:r>
          </a:p>
        </p:txBody>
      </p:sp>
      <p:sp>
        <p:nvSpPr>
          <p:cNvPr id="17" name="Esquina doblada 16"/>
          <p:cNvSpPr/>
          <p:nvPr/>
        </p:nvSpPr>
        <p:spPr>
          <a:xfrm flipH="1">
            <a:off x="9096227" y="1676400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Inscripción</a:t>
            </a:r>
          </a:p>
        </p:txBody>
      </p:sp>
      <p:sp>
        <p:nvSpPr>
          <p:cNvPr id="18" name="Esquina doblada 17"/>
          <p:cNvSpPr/>
          <p:nvPr/>
        </p:nvSpPr>
        <p:spPr>
          <a:xfrm flipH="1">
            <a:off x="9096226" y="3313044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Notas</a:t>
            </a:r>
          </a:p>
        </p:txBody>
      </p:sp>
      <p:sp>
        <p:nvSpPr>
          <p:cNvPr id="19" name="Esquina doblada 18"/>
          <p:cNvSpPr/>
          <p:nvPr/>
        </p:nvSpPr>
        <p:spPr>
          <a:xfrm flipH="1">
            <a:off x="9096225" y="5148470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Listados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5628198" y="1135173"/>
            <a:ext cx="12763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628198" y="5692914"/>
            <a:ext cx="1340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Inicio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2" name="Esquina doblada 21"/>
          <p:cNvSpPr/>
          <p:nvPr/>
        </p:nvSpPr>
        <p:spPr>
          <a:xfrm flipH="1">
            <a:off x="10376452" y="1060174"/>
            <a:ext cx="1497494" cy="39756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accent1">
                    <a:lumMod val="75000"/>
                  </a:schemeClr>
                </a:solidFill>
              </a:rPr>
              <a:t>Cerrar Sesión</a:t>
            </a:r>
          </a:p>
        </p:txBody>
      </p:sp>
      <p:sp>
        <p:nvSpPr>
          <p:cNvPr id="23" name="Esquina doblada 22"/>
          <p:cNvSpPr/>
          <p:nvPr/>
        </p:nvSpPr>
        <p:spPr>
          <a:xfrm>
            <a:off x="225283" y="1060174"/>
            <a:ext cx="1497495" cy="39756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sz="1400" dirty="0">
                <a:solidFill>
                  <a:schemeClr val="accent1">
                    <a:lumMod val="75000"/>
                  </a:schemeClr>
                </a:solidFill>
              </a:rPr>
              <a:t>“Usuario Activo”</a:t>
            </a:r>
          </a:p>
        </p:txBody>
      </p:sp>
    </p:spTree>
    <p:extLst>
      <p:ext uri="{BB962C8B-B14F-4D97-AF65-F5344CB8AC3E}">
        <p14:creationId xmlns:p14="http://schemas.microsoft.com/office/powerpoint/2010/main" val="5737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55750" y="2967335"/>
            <a:ext cx="488050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Secretaria</a:t>
            </a:r>
          </a:p>
        </p:txBody>
      </p:sp>
    </p:spTree>
    <p:extLst>
      <p:ext uri="{BB962C8B-B14F-4D97-AF65-F5344CB8AC3E}">
        <p14:creationId xmlns:p14="http://schemas.microsoft.com/office/powerpoint/2010/main" val="280985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9" b="14423"/>
          <a:stretch/>
        </p:blipFill>
        <p:spPr>
          <a:xfrm>
            <a:off x="225287" y="2783964"/>
            <a:ext cx="4300396" cy="3616836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5791200" y="3551582"/>
            <a:ext cx="1696278" cy="95415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Inscripción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050275" y="1129457"/>
            <a:ext cx="599869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Información de Estudiantes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51722" y="357809"/>
            <a:ext cx="274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Información de estudiantes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7984435" y="3551582"/>
            <a:ext cx="1696278" cy="95415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Consulta y Edición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791200" y="2817573"/>
            <a:ext cx="409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solidFill>
                  <a:schemeClr val="bg1"/>
                </a:solidFill>
              </a:rPr>
              <a:t>Selecciona Una Opción.</a:t>
            </a:r>
          </a:p>
        </p:txBody>
      </p:sp>
    </p:spTree>
    <p:extLst>
      <p:ext uri="{BB962C8B-B14F-4D97-AF65-F5344CB8AC3E}">
        <p14:creationId xmlns:p14="http://schemas.microsoft.com/office/powerpoint/2010/main" val="149374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9" b="14423"/>
          <a:stretch/>
        </p:blipFill>
        <p:spPr>
          <a:xfrm>
            <a:off x="225287" y="5234609"/>
            <a:ext cx="1386593" cy="116619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0508975" y="5751444"/>
            <a:ext cx="1229464" cy="5433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Continuar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815645" y="1091410"/>
            <a:ext cx="10583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51722" y="357809"/>
            <a:ext cx="423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Inscripción Estudiantes – Datos Estudiantes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25287" y="1060174"/>
            <a:ext cx="409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Ficha de Inscripción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768626" y="1596313"/>
            <a:ext cx="11304104" cy="34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Nombre:</a:t>
            </a:r>
          </a:p>
          <a:p>
            <a:pPr>
              <a:lnSpc>
                <a:spcPct val="150000"/>
              </a:lnSpc>
            </a:pPr>
            <a:r>
              <a:rPr lang="es-ES" dirty="0"/>
              <a:t>Dirección:</a:t>
            </a:r>
          </a:p>
          <a:p>
            <a:pPr>
              <a:lnSpc>
                <a:spcPct val="150000"/>
              </a:lnSpc>
            </a:pPr>
            <a:r>
              <a:rPr lang="es-ES" dirty="0"/>
              <a:t>Establecimiento donde estudió el año anterior: </a:t>
            </a:r>
          </a:p>
          <a:p>
            <a:pPr>
              <a:lnSpc>
                <a:spcPct val="150000"/>
              </a:lnSpc>
            </a:pPr>
            <a:r>
              <a:rPr lang="es-ES" dirty="0"/>
              <a:t>Lugar y Fecha de Nacimiento: </a:t>
            </a:r>
          </a:p>
          <a:p>
            <a:pPr>
              <a:lnSpc>
                <a:spcPct val="150000"/>
              </a:lnSpc>
            </a:pPr>
            <a:r>
              <a:rPr lang="es-ES" dirty="0"/>
              <a:t>No. de Partida		Folio		Libro 		Edad:</a:t>
            </a:r>
          </a:p>
          <a:p>
            <a:pPr>
              <a:lnSpc>
                <a:spcPct val="150000"/>
              </a:lnSpc>
            </a:pPr>
            <a:r>
              <a:rPr lang="es-ES" dirty="0"/>
              <a:t>Grado que cursa:			 Fecha de Inscripción</a:t>
            </a:r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Expediente Completo  	Si	No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802296" y="1660383"/>
            <a:ext cx="8481391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Rectángulo 14"/>
          <p:cNvSpPr/>
          <p:nvPr/>
        </p:nvSpPr>
        <p:spPr>
          <a:xfrm>
            <a:off x="1802296" y="2085013"/>
            <a:ext cx="8481391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6" name="Rectángulo 15"/>
          <p:cNvSpPr/>
          <p:nvPr/>
        </p:nvSpPr>
        <p:spPr>
          <a:xfrm>
            <a:off x="5267740" y="2509643"/>
            <a:ext cx="5015948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7" name="Rectángulo 16"/>
          <p:cNvSpPr/>
          <p:nvPr/>
        </p:nvSpPr>
        <p:spPr>
          <a:xfrm>
            <a:off x="3710610" y="2933713"/>
            <a:ext cx="5075581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8" name="Rectángulo 17"/>
          <p:cNvSpPr/>
          <p:nvPr/>
        </p:nvSpPr>
        <p:spPr>
          <a:xfrm>
            <a:off x="8892208" y="2937425"/>
            <a:ext cx="1391479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9" name="Rectángulo 18"/>
          <p:cNvSpPr/>
          <p:nvPr/>
        </p:nvSpPr>
        <p:spPr>
          <a:xfrm>
            <a:off x="2237339" y="3357783"/>
            <a:ext cx="1300992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0" name="Rectángulo 19"/>
          <p:cNvSpPr/>
          <p:nvPr/>
        </p:nvSpPr>
        <p:spPr>
          <a:xfrm>
            <a:off x="4081670" y="3363326"/>
            <a:ext cx="1300992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1" name="Rectángulo 20"/>
          <p:cNvSpPr/>
          <p:nvPr/>
        </p:nvSpPr>
        <p:spPr>
          <a:xfrm>
            <a:off x="5926001" y="3357783"/>
            <a:ext cx="1243425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2" name="Rectángulo 21"/>
          <p:cNvSpPr/>
          <p:nvPr/>
        </p:nvSpPr>
        <p:spPr>
          <a:xfrm>
            <a:off x="8006592" y="3356427"/>
            <a:ext cx="2277095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3" name="Rectángulo 22"/>
          <p:cNvSpPr/>
          <p:nvPr/>
        </p:nvSpPr>
        <p:spPr>
          <a:xfrm>
            <a:off x="2493682" y="3775429"/>
            <a:ext cx="2025309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4" name="Rectángulo 23"/>
          <p:cNvSpPr/>
          <p:nvPr/>
        </p:nvSpPr>
        <p:spPr>
          <a:xfrm>
            <a:off x="6493566" y="3775429"/>
            <a:ext cx="3790122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5" name="Rectángulo 24"/>
          <p:cNvSpPr/>
          <p:nvPr/>
        </p:nvSpPr>
        <p:spPr>
          <a:xfrm>
            <a:off x="3897278" y="4583621"/>
            <a:ext cx="422931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6" name="Rectángulo 25"/>
          <p:cNvSpPr/>
          <p:nvPr/>
        </p:nvSpPr>
        <p:spPr>
          <a:xfrm>
            <a:off x="4863548" y="4583621"/>
            <a:ext cx="422931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79285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9" b="14423"/>
          <a:stretch/>
        </p:blipFill>
        <p:spPr>
          <a:xfrm>
            <a:off x="225287" y="5234609"/>
            <a:ext cx="1386593" cy="116619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0508975" y="5751444"/>
            <a:ext cx="1229464" cy="5433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Continuar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815645" y="1091410"/>
            <a:ext cx="10583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51722" y="357809"/>
            <a:ext cx="377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Inscripción Estudiantes – Datos Madre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25287" y="1060174"/>
            <a:ext cx="409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Ficha de Inscripción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57244" y="1676185"/>
            <a:ext cx="10058401" cy="34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MADRE DE FAMILIA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Nombre: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No. de DPI: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Extendida en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Lugar de Trabajo: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Dirección: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Teléfonos: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	Casa			    Trabajo			            Celular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744400" y="2214547"/>
            <a:ext cx="8481391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9" name="Rectángulo 28"/>
          <p:cNvSpPr/>
          <p:nvPr/>
        </p:nvSpPr>
        <p:spPr>
          <a:xfrm>
            <a:off x="1923304" y="2610448"/>
            <a:ext cx="8302487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0" name="Rectángulo 29"/>
          <p:cNvSpPr/>
          <p:nvPr/>
        </p:nvSpPr>
        <p:spPr>
          <a:xfrm>
            <a:off x="2102208" y="3011703"/>
            <a:ext cx="8123584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1" name="Rectángulo 30"/>
          <p:cNvSpPr/>
          <p:nvPr/>
        </p:nvSpPr>
        <p:spPr>
          <a:xfrm>
            <a:off x="2504662" y="3415894"/>
            <a:ext cx="772113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2" name="Rectángulo 31"/>
          <p:cNvSpPr/>
          <p:nvPr/>
        </p:nvSpPr>
        <p:spPr>
          <a:xfrm>
            <a:off x="1828804" y="3820085"/>
            <a:ext cx="8396988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3" name="Rectángulo 32"/>
          <p:cNvSpPr/>
          <p:nvPr/>
        </p:nvSpPr>
        <p:spPr>
          <a:xfrm>
            <a:off x="2272748" y="4669722"/>
            <a:ext cx="2246243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4" name="Rectángulo 33"/>
          <p:cNvSpPr/>
          <p:nvPr/>
        </p:nvSpPr>
        <p:spPr>
          <a:xfrm>
            <a:off x="5487334" y="4661432"/>
            <a:ext cx="2246243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5" name="Rectángulo 34"/>
          <p:cNvSpPr/>
          <p:nvPr/>
        </p:nvSpPr>
        <p:spPr>
          <a:xfrm>
            <a:off x="8569402" y="4654232"/>
            <a:ext cx="1656389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7573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9" b="14423"/>
          <a:stretch/>
        </p:blipFill>
        <p:spPr>
          <a:xfrm>
            <a:off x="225287" y="5234609"/>
            <a:ext cx="1386593" cy="116619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0508975" y="5751444"/>
            <a:ext cx="1229464" cy="5433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Continuar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815645" y="1091410"/>
            <a:ext cx="10583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51722" y="357809"/>
            <a:ext cx="368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Inscripción Estudiantes – Datos Padre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25287" y="1060174"/>
            <a:ext cx="409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Ficha de Inscripción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57244" y="1676185"/>
            <a:ext cx="10058401" cy="34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DATOS DEL PADRE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Nombre: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No. de DPI: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Extendida en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Lugar de Trabajo: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Dirección: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Teléfonos: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	Casa			    Trabajo			            Celular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744400" y="2214547"/>
            <a:ext cx="8481391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9" name="Rectángulo 28"/>
          <p:cNvSpPr/>
          <p:nvPr/>
        </p:nvSpPr>
        <p:spPr>
          <a:xfrm>
            <a:off x="1923304" y="2610448"/>
            <a:ext cx="8302487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0" name="Rectángulo 29"/>
          <p:cNvSpPr/>
          <p:nvPr/>
        </p:nvSpPr>
        <p:spPr>
          <a:xfrm>
            <a:off x="2102208" y="3011703"/>
            <a:ext cx="8123584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1" name="Rectángulo 30"/>
          <p:cNvSpPr/>
          <p:nvPr/>
        </p:nvSpPr>
        <p:spPr>
          <a:xfrm>
            <a:off x="2504662" y="3415894"/>
            <a:ext cx="772113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2" name="Rectángulo 31"/>
          <p:cNvSpPr/>
          <p:nvPr/>
        </p:nvSpPr>
        <p:spPr>
          <a:xfrm>
            <a:off x="1828804" y="3820085"/>
            <a:ext cx="8396988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3" name="Rectángulo 32"/>
          <p:cNvSpPr/>
          <p:nvPr/>
        </p:nvSpPr>
        <p:spPr>
          <a:xfrm>
            <a:off x="2272748" y="4669722"/>
            <a:ext cx="2246243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4" name="Rectángulo 33"/>
          <p:cNvSpPr/>
          <p:nvPr/>
        </p:nvSpPr>
        <p:spPr>
          <a:xfrm>
            <a:off x="5487334" y="4661432"/>
            <a:ext cx="2246243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5" name="Rectángulo 34"/>
          <p:cNvSpPr/>
          <p:nvPr/>
        </p:nvSpPr>
        <p:spPr>
          <a:xfrm>
            <a:off x="8569402" y="4654232"/>
            <a:ext cx="1656389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5087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278</Words>
  <Application>Microsoft Office PowerPoint</Application>
  <PresentationFormat>Panorámica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AdalbertoPc</dc:creator>
  <cp:lastModifiedBy>AdalbertoPc</cp:lastModifiedBy>
  <cp:revision>19</cp:revision>
  <dcterms:created xsi:type="dcterms:W3CDTF">2016-03-31T02:11:12Z</dcterms:created>
  <dcterms:modified xsi:type="dcterms:W3CDTF">2016-04-04T17:47:44Z</dcterms:modified>
</cp:coreProperties>
</file>