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7.png" ContentType="image/png"/>
  <Override PartName="/ppt/media/image5.png" ContentType="image/png"/>
  <Override PartName="/ppt/media/image12.png" ContentType="image/png"/>
  <Override PartName="/ppt/media/image6.jpeg" ContentType="image/jpe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7920" y="1839240"/>
            <a:ext cx="191700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53036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4792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47560" y="1017000"/>
            <a:ext cx="1917000" cy="1529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47560" y="1017000"/>
            <a:ext cx="1917000" cy="152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792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3036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7920" y="1839240"/>
            <a:ext cx="191700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7364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9972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62580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4792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257364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9972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62580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</a:rPr>
              <a:t>Click to edit the title text format</a:t>
            </a:r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2PC/scipion/wiki/Scipion-EM-Classes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I2PC/scipion/wiki/Creating-a-Protocol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marabini/scipioncourseprotocols.git" TargetMode="External"/><Relationship Id="rId2" Type="http://schemas.openxmlformats.org/officeDocument/2006/relationships/hyperlink" Target="https://github.com/rmarabini/scipioncourseprotocols.git" TargetMode="External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07640" y="2421000"/>
            <a:ext cx="2538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15840" bIns="158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Writing Protocols with Scipion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007640" y="5211360"/>
            <a:ext cx="2538000" cy="10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15840" bIns="15840"/>
          <a:p>
            <a:pPr>
              <a:lnSpc>
                <a:spcPct val="120000"/>
              </a:lnSpc>
            </a:pP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Roberto Marabini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June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10" descr=""/>
          <p:cNvPicPr/>
          <p:nvPr/>
        </p:nvPicPr>
        <p:blipFill>
          <a:blip r:embed="rId1"/>
          <a:stretch/>
        </p:blipFill>
        <p:spPr>
          <a:xfrm>
            <a:off x="899640" y="1484640"/>
            <a:ext cx="935640" cy="9356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3852000" y="573480"/>
            <a:ext cx="4643640" cy="321516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2" descr=""/>
          <p:cNvPicPr/>
          <p:nvPr/>
        </p:nvPicPr>
        <p:blipFill>
          <a:blip r:embed="rId3"/>
          <a:stretch/>
        </p:blipFill>
        <p:spPr>
          <a:xfrm>
            <a:off x="5089680" y="3491280"/>
            <a:ext cx="3628440" cy="27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457200"/>
            <a:ext cx="84103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def _defineFilenames(self):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self.inputFn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self._getTmpPath('input_particles.xmd')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self.outputMd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self._getExtraPath('output_images.xmd')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self.outputStk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self._getExtraPath('output_images.stk')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Test: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Export SCIPION_DEBUG_NOCLEAN=1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Import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Browse tmp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Protocol_1.py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332640"/>
            <a:ext cx="720036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Edit file </a:t>
            </a: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myprotocol.py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Edit functioninsertAllSteps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4132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xmipp_image_operate –i image1.xmd - -–abs –o image2.stk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Tip_1: $SCIPION_HOME/pyworkflow/em/packages/xmipp3/protocol_break_symmetry.py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Tip_2: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self._getExtraPath(‘nameoutputfile.stk’)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Self.runJob(“program_name”, “string with arguments”)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Start scipion and check the log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Protocol_2.py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55640" y="260640"/>
            <a:ext cx="7344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3: Add runOperateStep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5640" y="260640"/>
            <a:ext cx="7056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4: Create OutputStep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55640" y="1013760"/>
            <a:ext cx="7200360" cy="27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Tip_1: $SCIPION_HOME/pyworkflow/em/packages/xmipp3/protocol_break_symmetry.py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See </a:t>
            </a: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protocol_3.py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5640" y="260640"/>
            <a:ext cx="7200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5: citation, methods,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55640" y="1013760"/>
            <a:ext cx="72003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Bbitex.py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_citations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protocol_4.py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640" y="260640"/>
            <a:ext cx="7200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6: Do it yourself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55640" y="1013760"/>
            <a:ext cx="72003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Use xmipp_image_operate to sum two sets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Input 2 set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Output a single set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640" y="260640"/>
            <a:ext cx="7200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6: Do it yourself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55640" y="1013760"/>
            <a:ext cx="7200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Add validate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260640"/>
            <a:ext cx="7056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7: your turn, xmipp_transform_filter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9 Imagen" descr=""/>
          <p:cNvPicPr/>
          <p:nvPr/>
        </p:nvPicPr>
        <p:blipFill>
          <a:blip r:embed="rId1"/>
          <a:stretch/>
        </p:blipFill>
        <p:spPr>
          <a:xfrm>
            <a:off x="2065320" y="2133000"/>
            <a:ext cx="5571720" cy="2276280"/>
          </a:xfrm>
          <a:prstGeom prst="rect">
            <a:avLst/>
          </a:prstGeom>
          <a:ln>
            <a:noFill/>
          </a:ln>
        </p:spPr>
      </p:pic>
      <p:pic>
        <p:nvPicPr>
          <p:cNvPr id="51" name="Picture 12" descr=""/>
          <p:cNvPicPr/>
          <p:nvPr/>
        </p:nvPicPr>
        <p:blipFill>
          <a:blip r:embed="rId2"/>
          <a:stretch/>
        </p:blipFill>
        <p:spPr>
          <a:xfrm>
            <a:off x="5089680" y="4286160"/>
            <a:ext cx="2578320" cy="19508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3"/>
          <a:stretch/>
        </p:blipFill>
        <p:spPr>
          <a:xfrm>
            <a:off x="6948360" y="188640"/>
            <a:ext cx="1637280" cy="2179440"/>
          </a:xfrm>
          <a:prstGeom prst="rect">
            <a:avLst/>
          </a:prstGeom>
          <a:ln>
            <a:noFill/>
          </a:ln>
        </p:spPr>
      </p:pic>
      <p:pic>
        <p:nvPicPr>
          <p:cNvPr id="53" name="Picture 6" descr=""/>
          <p:cNvPicPr/>
          <p:nvPr/>
        </p:nvPicPr>
        <p:blipFill>
          <a:blip r:embed="rId4"/>
          <a:stretch/>
        </p:blipFill>
        <p:spPr>
          <a:xfrm>
            <a:off x="2555640" y="188640"/>
            <a:ext cx="2761920" cy="27619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179640" y="5589360"/>
            <a:ext cx="521532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Programing Framework: Paradigm MVC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The Controler: workflow + workflow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611640" y="1545120"/>
            <a:ext cx="3744000" cy="3744000"/>
          </a:xfrm>
          <a:prstGeom prst="rect">
            <a:avLst/>
          </a:prstGeom>
          <a:ln>
            <a:noFill/>
          </a:ln>
        </p:spPr>
      </p:pic>
      <p:pic>
        <p:nvPicPr>
          <p:cNvPr id="57" name="Picture 4" descr=""/>
          <p:cNvPicPr/>
          <p:nvPr/>
        </p:nvPicPr>
        <p:blipFill>
          <a:blip r:embed="rId2"/>
          <a:stretch/>
        </p:blipFill>
        <p:spPr>
          <a:xfrm>
            <a:off x="5868000" y="4005000"/>
            <a:ext cx="2496600" cy="2097000"/>
          </a:xfrm>
          <a:prstGeom prst="rect">
            <a:avLst/>
          </a:prstGeom>
          <a:ln>
            <a:noFill/>
          </a:ln>
        </p:spPr>
      </p:pic>
      <p:pic>
        <p:nvPicPr>
          <p:cNvPr id="58" name="Picture 4" descr=""/>
          <p:cNvPicPr/>
          <p:nvPr/>
        </p:nvPicPr>
        <p:blipFill>
          <a:blip r:embed="rId3"/>
          <a:stretch/>
        </p:blipFill>
        <p:spPr>
          <a:xfrm>
            <a:off x="5382720" y="1304280"/>
            <a:ext cx="1637280" cy="217944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3852000" y="2853000"/>
            <a:ext cx="1223640" cy="143640"/>
          </a:xfrm>
          <a:prstGeom prst="rightArrow">
            <a:avLst>
              <a:gd name="adj1" fmla="val 50000"/>
              <a:gd name="adj2" fmla="val 50000"/>
            </a:avLst>
          </a:prstGeom>
          <a:blipFill>
            <a:blip r:embed="rId4"/>
            <a:tile/>
          </a:blipFill>
          <a:ln w="12600">
            <a:solidFill>
              <a:srgbClr val="000000"/>
            </a:solidFill>
            <a:miter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 rot="14467200">
            <a:off x="6315120" y="3861360"/>
            <a:ext cx="742320" cy="143640"/>
          </a:xfrm>
          <a:prstGeom prst="rightArrow">
            <a:avLst>
              <a:gd name="adj1" fmla="val 50000"/>
              <a:gd name="adj2" fmla="val 50000"/>
            </a:avLst>
          </a:prstGeom>
          <a:blipFill>
            <a:blip r:embed="rId5"/>
            <a:tile/>
          </a:blipFill>
          <a:ln w="12600">
            <a:solidFill>
              <a:srgbClr val="000000"/>
            </a:solidFill>
            <a:miter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26000" y="6044760"/>
            <a:ext cx="80298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1"/>
              </a:rPr>
              <a:t>https://github.com/I2PC/scipion/wiki/Scipion-EM-Classes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The DataModel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2" descr=""/>
          <p:cNvPicPr/>
          <p:nvPr/>
        </p:nvPicPr>
        <p:blipFill>
          <a:blip r:embed="rId2"/>
          <a:stretch/>
        </p:blipFill>
        <p:spPr>
          <a:xfrm>
            <a:off x="1979640" y="734400"/>
            <a:ext cx="4706280" cy="50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47640" y="256500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My very first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My very first Protocol-1: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858240" y="1136520"/>
            <a:ext cx="4602240" cy="486792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class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YYYYYProtXXX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EMProtocol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"""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Help messsage.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"""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_label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=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‘protocolnamegoeshere'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</a:t>
            </a: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#--------------- DEFINE param functions ---------------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_defineParams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(self, form):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#--------------- INSERT steps functions ----------------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_insertAllSteps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(self):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#--------------- STEPS functions -----------------------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convertInputStep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runMLStep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(self, params):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createOutputStep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fdfcff"/>
                </a:solidFill>
                <a:uFill>
                  <a:solidFill>
                    <a:srgbClr val="ffffff"/>
                  </a:solidFill>
                </a:uFill>
                <a:latin typeface="Arial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120" y="6309360"/>
            <a:ext cx="66949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1"/>
              </a:rPr>
              <a:t>https://github.com/I2PC/scipion/wiki/Creating-a-Protocol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5994000" y="2493000"/>
            <a:ext cx="27673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Where: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YYYY =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XXXX =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     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My very first Protocol-2: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11640" y="1917000"/>
            <a:ext cx="7200360" cy="39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Create a protocol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Takes as input a set of particles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Produces as output a set of particles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For each input image create an output image such as I</a:t>
            </a:r>
            <a:r>
              <a:rPr b="0" lang="en-US" sz="2800" spc="-1" strike="noStrike" baseline="-25000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o</a:t>
            </a: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(x,y)=||I</a:t>
            </a:r>
            <a:r>
              <a:rPr b="0" lang="en-US" sz="2800" spc="-1" strike="noStrike" baseline="-25000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</a:t>
            </a: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(x,y)||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Use xmipp_image_operate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4132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xmipp_image_operate –i image1 --abs –o image2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9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11640" y="404640"/>
            <a:ext cx="7200360" cy="60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Download auxiliary files: git clone </a:t>
            </a:r>
            <a:r>
              <a:rPr b="0" lang="en-US" sz="24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2"/>
              </a:rPr>
              <a:t>github.com/rmarabini/scipioncourseprotocols.git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Place file template_0.py in directory $SCIPION_HOME/pyworkflow/em/packages/xmipp3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Call it myprotocol.py. Edit file myprotocol.py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Add Class XmippProtABS to $SCIPION_HOME/pyworkflow/em/packages/xmipp3/__init__.py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From myprotocol import XmippProtABS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Start scipion. Search for new protocol CTRL-F (abs)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Protocol_0.py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Add IntParam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1: Create Gui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75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22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04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40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92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2: Prepare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83640" y="680400"/>
            <a:ext cx="8440920" cy="57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In function _insertAllSteps: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Self._insertFunctionStep(‘convertInputStep’)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Tip_1: $SCIPION_HOME/pyworkflow/em/packages/xmipp3/protocol_break_symmetry.py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from pyworkflow.em.packages.xmipp3.convert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	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import (writeSetOfParticles)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WriteSetOfParticles(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self.inputParticles.get(),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self.inputFn)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7132320" y="566928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14060</TotalTime>
  <Application>LibreOffice/5.2.5.1$Linux_X86_64 LibreOffice_project/20m0$Build-1</Application>
  <Words>378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carmen</dc:creator>
  <dc:description/>
  <dc:language>en-US</dc:language>
  <cp:lastModifiedBy/>
  <dcterms:modified xsi:type="dcterms:W3CDTF">2018-06-27T23:36:28Z</dcterms:modified>
  <cp:revision>316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