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016680"/>
            <a:ext cx="10076760" cy="15426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360" y="2553840"/>
            <a:ext cx="9071640" cy="16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536000"/>
            <a:ext cx="907164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A46676E-DD3B-4D2F-A02B-DFA36569E87A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7120" cy="16952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0" y="6108480"/>
            <a:ext cx="10076760" cy="145116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="b"/>
          <a:p>
            <a:pPr algn="ctr"/>
            <a:r>
              <a:rPr b="0" lang="en-US" sz="1400" spc="-1" strike="noStrike"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C331976-E2A1-4F6C-A164-927F74B8D113}" type="slidenum">
              <a:rPr b="0" lang="en-US" sz="1400" spc="-1" strike="noStrike">
                <a:latin typeface="Arial"/>
              </a:rPr>
              <a:t>1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360" y="2553840"/>
            <a:ext cx="9071640" cy="162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Hello Neil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4536000"/>
            <a:ext cx="9071640" cy="115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Maganda si Girlfriend mo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2019-05-18T19:22:04Z</dcterms:created>
  <dc:creator/>
  <dc:description/>
  <dc:language>en-US</dc:language>
  <cp:lastModifiedBy/>
  <dcterms:modified xsi:type="dcterms:W3CDTF">2019-05-18T19:22:51Z</dcterms:modified>
  <cp:revision>2</cp:revision>
  <dc:subject/>
  <dc:title>Beehive</dc:title>
</cp:coreProperties>
</file>