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6016680"/>
            <a:ext cx="10076760" cy="154260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360" y="2553840"/>
            <a:ext cx="9071640" cy="162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4536000"/>
            <a:ext cx="9071640" cy="115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93766B63-D42D-49A0-B0F0-D2B8915FA6E4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pic>
        <p:nvPicPr>
          <p:cNvPr id="6" name="" descr=""/>
          <p:cNvPicPr/>
          <p:nvPr/>
        </p:nvPicPr>
        <p:blipFill>
          <a:blip r:embed="rId3"/>
          <a:stretch/>
        </p:blipFill>
        <p:spPr>
          <a:xfrm>
            <a:off x="0" y="0"/>
            <a:ext cx="10077120" cy="169524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0" y="6108480"/>
            <a:ext cx="10076760" cy="1451160"/>
          </a:xfrm>
          <a:prstGeom prst="rect">
            <a:avLst/>
          </a:prstGeom>
          <a:ln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 anchor="b"/>
          <a:p>
            <a:pPr algn="ct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43CC88EC-BE3B-4DA7-909F-838BA24A82A5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360" y="2553840"/>
            <a:ext cx="9071640" cy="162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Hello Neil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504000" y="4536000"/>
            <a:ext cx="9071640" cy="115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latin typeface="Arial"/>
              </a:rPr>
              <a:t>Maganda si Girlfriend mo</a:t>
            </a:r>
            <a:endParaRPr b="0" lang="en-US" sz="32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LibreOffice/6.0.3.2$Linux_X86_64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2019-05-18T19:22:04Z</dcterms:created>
  <dc:creator/>
  <dc:description/>
  <dc:language>en-US</dc:language>
  <cp:lastModifiedBy/>
  <dcterms:modified xsi:type="dcterms:W3CDTF">2019-05-18T19:22:51Z</dcterms:modified>
  <cp:revision>2</cp:revision>
  <dc:subject/>
  <dc:title>Beehive</dc:title>
</cp:coreProperties>
</file>