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d5d08e2f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d5d08e2f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d5d08e2f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d5d08e2f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d5d08e2f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d5d08e2f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d5d08e2f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d5d08e2f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d5d08e2f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d5d08e2f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d5d08e2f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d5d08e2f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d5d08e2f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d5d08e2f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d5d08e2f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d5d08e2f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bd4be87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bd4be8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rewbean.store/" TargetMode="External"/><Relationship Id="rId4" Type="http://schemas.openxmlformats.org/officeDocument/2006/relationships/hyperlink" Target="https://brewbean.stor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andi.net/en-C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2062500"/>
            <a:ext cx="7688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CCPS 610 - Database Systems II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90525" y="32638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Karel Tutsu, Andrew Parsons, Roberto Mariani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90525" y="27919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Assignment</a:t>
            </a:r>
            <a:r>
              <a:rPr lang="en" sz="2400"/>
              <a:t> 2 Presentation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Brewbean - Demo time!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2485575" y="2696100"/>
            <a:ext cx="3525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b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rewbean.store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8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Brewbean’s Coffee!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50" y="1116675"/>
            <a:ext cx="7444101" cy="39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Brewbean - Site Navigation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40392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Brewbean’s Coffee is an online retailer that sells </a:t>
            </a:r>
            <a:r>
              <a:rPr lang="en" sz="1200"/>
              <a:t>coffee-making equipment and </a:t>
            </a:r>
            <a:r>
              <a:rPr lang="en" sz="1200"/>
              <a:t>coffee beans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Shoppers can search or browse products, add products to their cart, create an account, and view those cart items in their basket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Additionally, users with Employee or Admin access can add products, edit product descriptions and view reports about each shopper and their total spend on the site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200"/>
              <a:t>We will demonstrate the navigation with a live demo after this presentation</a:t>
            </a:r>
            <a:endParaRPr sz="12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050" y="2078875"/>
            <a:ext cx="4070548" cy="252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Brewbean - System Configuration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917225"/>
            <a:ext cx="76887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Core Technologies</a:t>
            </a:r>
            <a:endParaRPr b="1" u="sng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MySQL Server 8.0.33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Navicat for MySQL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300"/>
              <a:t>For creating stored procedures and other data table structures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Python3 + Flask 2.3.2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300"/>
              <a:t>We utilized Flask to extend the python language to allow us to build html templates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VIM and VSCODE for editing HTML and python files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See the github repo for the latest MySQL build script for the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300"/>
              <a:t>Converted the original Oracle SQL dataset to MySQL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Additional Server Detail</a:t>
            </a:r>
            <a:endParaRPr b="1" u="sng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Domain name bought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gandi.net</a:t>
            </a:r>
            <a:r>
              <a:rPr lang="en"/>
              <a:t> for $1 (annual)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DigitalOcean Ubuntu VM $3 (monthly)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LetsEncrypt SSL certificate $0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5008450" y="2542350"/>
            <a:ext cx="176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all_items_in_stock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delete_basketitem_by_basketitemid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delete_product_by_productid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delete_user_by_email_and_username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get_account_by_accountid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get_basketitems_by_basketid_full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get_basketitems_by_basketid_shopper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get_baskets_by_admin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get_baskets_by_shopperid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get_basketstatus_by_basketid_full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get_basketstatus_by_basketid_shopper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get_checkout_by_shopperid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get_departments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get_product_by_productid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get_productoptions_by_productid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get_products_by_usergroup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get_purchase_amt_by_shopperid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get_sale_info</a:t>
            </a:r>
            <a:endParaRPr sz="700"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Brewbean - Backend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0" y="2398200"/>
            <a:ext cx="3176924" cy="23467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6771850" y="2498275"/>
            <a:ext cx="249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get_shopper_by_shopperid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get_tax_by_state_and_amount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get_taxrate_by_shopperid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get_total_purchase_amt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insert_audit_employee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insert_audit_logon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insert_basket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insert_basketitem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insert_checkout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insert_orderstatus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insert_product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is_account_by_accountid_and_username_and_password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is_basket_owner_by_basketid_and_shopperid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is_username_password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register_shopper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test_product_reset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test_shopper_reset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update_account_password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update_product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update_shopper</a:t>
            </a:r>
            <a:endParaRPr sz="700"/>
          </a:p>
        </p:txBody>
      </p:sp>
      <p:sp>
        <p:nvSpPr>
          <p:cNvPr id="116" name="Google Shape;116;p17"/>
          <p:cNvSpPr txBox="1"/>
          <p:nvPr/>
        </p:nvSpPr>
        <p:spPr>
          <a:xfrm>
            <a:off x="969925" y="1998000"/>
            <a:ext cx="12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Initial ERD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071425" y="1998000"/>
            <a:ext cx="31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Created Procedures and Functions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434400" y="1998000"/>
            <a:ext cx="1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Created Views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434400" y="2542350"/>
            <a:ext cx="176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bb_basket_admin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bb_basket_item_vu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bb_order_admin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bb_orderitems_admin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bb_product_admin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bb_product_employee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bb_product_guest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bb_ship_vu</a:t>
            </a:r>
            <a:endParaRPr sz="1000"/>
          </a:p>
        </p:txBody>
      </p:sp>
      <p:sp>
        <p:nvSpPr>
          <p:cNvPr id="120" name="Google Shape;120;p17"/>
          <p:cNvSpPr txBox="1"/>
          <p:nvPr/>
        </p:nvSpPr>
        <p:spPr>
          <a:xfrm>
            <a:off x="3296325" y="3884200"/>
            <a:ext cx="1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Created Triggers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364050" y="4150650"/>
            <a:ext cx="1763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set_proddepttype_before_insert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set_prodoptions_after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2024038" y="4422275"/>
            <a:ext cx="186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. Source style from CSS and images from static files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Brewbean - Frontend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370063" y="2346975"/>
            <a:ext cx="1572600" cy="535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app.py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197088" y="2346975"/>
            <a:ext cx="1572600" cy="535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r>
              <a:rPr lang="en"/>
              <a:t>.py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7024113" y="2346975"/>
            <a:ext cx="15726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DB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370063" y="3623600"/>
            <a:ext cx="1572600" cy="535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 (*.html)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243738" y="3623600"/>
            <a:ext cx="1572600" cy="53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245538" y="4277575"/>
            <a:ext cx="1572600" cy="53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files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(*.gif/jpg)</a:t>
            </a:r>
            <a:endParaRPr/>
          </a:p>
        </p:txBody>
      </p:sp>
      <p:cxnSp>
        <p:nvCxnSpPr>
          <p:cNvPr id="134" name="Google Shape;134;p18"/>
          <p:cNvCxnSpPr/>
          <p:nvPr/>
        </p:nvCxnSpPr>
        <p:spPr>
          <a:xfrm>
            <a:off x="2964563" y="2456100"/>
            <a:ext cx="121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2959975" y="2814250"/>
            <a:ext cx="121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5786988" y="2435500"/>
            <a:ext cx="121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 rot="10800000">
            <a:off x="5782400" y="2793650"/>
            <a:ext cx="121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28" idx="2"/>
            <a:endCxn id="131" idx="0"/>
          </p:cNvCxnSpPr>
          <p:nvPr/>
        </p:nvCxnSpPr>
        <p:spPr>
          <a:xfrm>
            <a:off x="2156363" y="2882175"/>
            <a:ext cx="0" cy="7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2" idx="1"/>
            <a:endCxn id="131" idx="3"/>
          </p:cNvCxnSpPr>
          <p:nvPr/>
        </p:nvCxnSpPr>
        <p:spPr>
          <a:xfrm rot="10800000">
            <a:off x="2942638" y="3891200"/>
            <a:ext cx="1301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33" idx="1"/>
          </p:cNvCxnSpPr>
          <p:nvPr/>
        </p:nvCxnSpPr>
        <p:spPr>
          <a:xfrm rot="10800000">
            <a:off x="3647938" y="4542775"/>
            <a:ext cx="5976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 rot="5400000">
            <a:off x="3462338" y="4245175"/>
            <a:ext cx="5976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2854313" y="1932900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. Call wrapper fn w/ appropriate auth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741763" y="1912300"/>
            <a:ext cx="130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. Request data or confirm from DB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818138" y="2793650"/>
            <a:ext cx="130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. Return data or confirm from DB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795563" y="2813163"/>
            <a:ext cx="173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. Return data or confirm from wrapper function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428863" y="1853850"/>
            <a:ext cx="147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1. Create route for each frontend page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47288" y="2950888"/>
            <a:ext cx="173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. Create html template and pass along data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47288" y="1912300"/>
            <a:ext cx="14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START →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4" y="1568175"/>
            <a:ext cx="2697275" cy="10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638" y="1588863"/>
            <a:ext cx="2551876" cy="196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type="title"/>
          </p:nvPr>
        </p:nvSpPr>
        <p:spPr>
          <a:xfrm>
            <a:off x="727650" y="59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Brewbean - Example - Generating products.html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157128" y="1167975"/>
            <a:ext cx="13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app.py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9063" y="1568175"/>
            <a:ext cx="3141525" cy="268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2932538" y="1167975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sql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.py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400725" y="1167975"/>
            <a:ext cx="15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MySQL DB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57125" y="2937125"/>
            <a:ext cx="13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products.html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125" y="3337325"/>
            <a:ext cx="2661826" cy="152254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438325" y="1862100"/>
            <a:ext cx="2380500" cy="19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039075" y="1568175"/>
            <a:ext cx="3141600" cy="11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309050" y="2058575"/>
            <a:ext cx="1459800" cy="116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8031200" y="1588875"/>
            <a:ext cx="949200" cy="95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6826225" y="1961875"/>
            <a:ext cx="2220300" cy="1131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514698" y="2836275"/>
            <a:ext cx="1827300" cy="4461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79750" y="2530200"/>
            <a:ext cx="2149800" cy="116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157125" y="3337325"/>
            <a:ext cx="2661900" cy="1522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Brewbean - Requested Tasks / Reports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729450" y="1853850"/>
            <a:ext cx="77646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Tasks</a:t>
            </a:r>
            <a:endParaRPr b="1"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functionality to alter a product’s description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functionality to add a product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Calculate tax on the order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Updating the order status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items to a basket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Identify and flag products on sale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Reports</a:t>
            </a:r>
            <a:endParaRPr b="1"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Generate a report to show whether all items in a shopper’s basket are in stock or not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Generate a report that calculates each shopper’s total spend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Brewbean - Bonus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729450" y="1853850"/>
            <a:ext cx="7688700" cy="30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Session Control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System facilitates logging users in and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/>
              <a:t>New (Shopper) Account Registrations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Stored p</a:t>
            </a:r>
            <a:r>
              <a:rPr lang="en"/>
              <a:t>asswords are hashed in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Auditing logon and employee actions (requires admin access to view)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Usergroups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Guest (anonymous): View homepage and products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Shopper: + Place orders, View basket data, Edit profile, View Stock Report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Employee: </a:t>
            </a:r>
            <a:r>
              <a:rPr lang="en"/>
              <a:t>+</a:t>
            </a:r>
            <a:r>
              <a:rPr lang="en"/>
              <a:t> Edit products, Update Order Status, View </a:t>
            </a:r>
            <a:r>
              <a:rPr b="1" lang="en"/>
              <a:t>all</a:t>
            </a:r>
            <a:r>
              <a:rPr lang="en"/>
              <a:t> </a:t>
            </a:r>
            <a:r>
              <a:rPr lang="en"/>
              <a:t>basket</a:t>
            </a:r>
            <a:r>
              <a:rPr lang="en"/>
              <a:t> data, View Purchase Report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Admin: + View Logon and Employee Audits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Edit 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Personal information (shoppers)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 password (everyone)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Multiview products page (List view &amp; Grid View)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Searching Basket Data (Employees and Admins)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