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43B1-96C4-E359-B8A7-3F52F34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E80B-5733-3C2B-6453-9EB1A76A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ABB0-F66F-70F9-264A-BA0B3EA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34A5-EE90-DC72-6ED7-28848415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713A-48BA-EE8A-B311-F541644B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6929-91B1-14CD-3B02-D1D0FF62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60BE-A2C5-D989-E278-58746F7C1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A7E-0D56-821E-C43A-365F2C91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1890-26CA-A0DF-E205-3567E910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A9FB-FFF8-F4AD-B522-21D0FA7A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B91E1-6CA8-A050-5CEA-AD1D530CE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7FBFE-883D-586D-6B31-3C9CE802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8698-22B7-8FA2-546B-9DF00DE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A55A-8070-C68C-ADB0-73ECF701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F467-58F4-A903-E914-A78A51E3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3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A3B-FB27-B71C-2A14-869510C2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342B-3850-F35F-2E91-DD544984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B0CF-27A2-EA22-A6ED-3715CC04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2C2B-7D4F-5436-828C-970B0ED4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597C-46D9-EC89-F0DF-55FFBB3E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D4B-1CB2-85B2-BFD7-FD514E94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79745-B783-38D6-7F1F-F6FDAA8D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4AC4-BD57-3B06-616D-78993BA7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A45DF-D6D5-BE40-9E17-1C8DDEB1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5D4A-6C7E-888C-598C-CEB0F789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AC93-D9E2-D1CB-9B19-26B5CB55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9F20-ABF7-EFA1-E752-60FB5C37A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BDA8C-2DF8-48BA-75D4-1E792E48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6905-DBEC-6BD7-AE5A-DFC5909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C382-BFC9-C456-5689-30FF512C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240C7-0980-6A62-7158-F4394CB2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7774-58BA-61B2-7C19-E2A83F99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64DB-B1DA-F112-D089-52736FC2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E13D-735D-1B70-C9E9-93889262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E7667-7D2E-B49A-D171-29B22A349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A349B-A707-C710-ED62-7B3AF0B16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2C31A-5EED-1C65-7259-43DE5B36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95F79-C6EB-887D-A004-2484AFB8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E19D7-0C6A-3E2E-7386-94F9F03A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6EC6-CC2D-1767-B632-240EB07B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8850-A1A9-1E24-3628-0B497EE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88E5-ABAA-1909-7F98-C17BF856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4DE77-FFAC-8590-1D4A-FFFFF03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0E4F6-E369-BB62-0AEC-33133E08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243EA-3199-563E-D734-9CD18DB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3C81C-6F6F-9940-40DC-D2958131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382B-889C-4361-38E7-21E68C62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F069-43A2-C600-C4CC-0FC6BDD2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05BED-6225-7214-2602-0692D0A3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A7DFC-B9F0-4982-E3BB-9E6446EA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7823-19F6-22D9-F6BA-4A87D984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000-AFCE-4C4B-147D-CEF21C8D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DBE4-FE9E-C124-3FD7-1D1CECE3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A70C1-C586-802B-1192-A7334057A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B3C97-7DCB-8B9D-2FDA-940AC46C0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DB57C-8E7F-FAB0-819E-6AA9577B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4B2D-0159-BD39-486A-6F67BDC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917F-551B-7CD8-789A-FDED5B5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3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79350-C4EC-2F40-5F41-818C9EF2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EA76-2810-8227-171C-DD4151E9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53D5-2BE8-AD94-2196-F8783ADA5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775A-3FC6-4EEB-A46E-0A2AC9F3361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421E-F612-DF21-8748-4032FF9D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A4FA-0411-4976-CFD0-C64A810CA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21A9-78BA-4BE9-B7C2-F269C6E2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2C1-9A99-94CF-F0A4-6862212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Asociación</a:t>
            </a:r>
            <a:r>
              <a:rPr lang="en-US" dirty="0"/>
              <a:t> de Classes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D27EA-6F67-3088-A065-D854B7B8F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5" y="2306056"/>
            <a:ext cx="10158730" cy="3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AC-961F-41A4-0DD4-6E006CE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asociaciones</a:t>
            </a:r>
            <a:r>
              <a:rPr lang="en-US" dirty="0"/>
              <a:t>: </a:t>
            </a:r>
            <a:r>
              <a:rPr lang="en-US" dirty="0" err="1"/>
              <a:t>Agregación</a:t>
            </a:r>
            <a:r>
              <a:rPr lang="en-US" dirty="0"/>
              <a:t> o </a:t>
            </a:r>
            <a:r>
              <a:rPr lang="en-US" dirty="0" err="1"/>
              <a:t>Composicion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9C0F16-6CEB-DE03-494E-9AE0A0475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5" y="1836214"/>
            <a:ext cx="10158730" cy="43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1229-6380-880B-5168-0FD4186B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88C6C9-D077-4DE2-E1EF-9F507F2315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51" y="1825625"/>
            <a:ext cx="94082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1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901A-D319-8264-1DD7-8F6B8EC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0F76B6-F275-24F9-05BA-8BBA4A4906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460A0-1F73-4DDD-0CA4-BEF2BC41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Composición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1028" name="Picture 4" descr="Class diagram">
            <a:extLst>
              <a:ext uri="{FF2B5EF4-FFF2-40B4-BE49-F238E27FC236}">
                <a16:creationId xmlns:a16="http://schemas.microsoft.com/office/drawing/2014/main" id="{66C3E0FA-5533-5CEF-1DD5-F02B0A971E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1" y="1819275"/>
            <a:ext cx="56556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8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Asociación de Classes</vt:lpstr>
      <vt:lpstr>Dos tipos de asociaciones: Agregación o Composicion</vt:lpstr>
      <vt:lpstr>Ejemplo 1</vt:lpstr>
      <vt:lpstr>Ejemplo 2</vt:lpstr>
      <vt:lpstr>Otro ejemplo: Composición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Asociación de Classes</dc:title>
  <dc:creator>Marin Benavides, Richard F</dc:creator>
  <cp:lastModifiedBy>Marin Benavides, Richard F</cp:lastModifiedBy>
  <cp:revision>1</cp:revision>
  <dcterms:created xsi:type="dcterms:W3CDTF">2022-09-14T23:50:28Z</dcterms:created>
  <dcterms:modified xsi:type="dcterms:W3CDTF">2022-09-15T03:35:25Z</dcterms:modified>
</cp:coreProperties>
</file>