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0"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240FA-860A-B8EF-DBC3-0F604A4DF0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A157A6-0002-4F90-8905-0F28AF3303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5A4F58-D292-59AF-0789-20E1FB76C63D}"/>
              </a:ext>
            </a:extLst>
          </p:cNvPr>
          <p:cNvSpPr>
            <a:spLocks noGrp="1"/>
          </p:cNvSpPr>
          <p:nvPr>
            <p:ph type="dt" sz="half" idx="10"/>
          </p:nvPr>
        </p:nvSpPr>
        <p:spPr/>
        <p:txBody>
          <a:bodyPr/>
          <a:lstStyle/>
          <a:p>
            <a:fld id="{ED470E47-FCBA-42B1-A5B5-7FFB779CA05B}" type="datetimeFigureOut">
              <a:rPr lang="en-US" smtClean="0"/>
              <a:t>9/6/2022</a:t>
            </a:fld>
            <a:endParaRPr lang="en-US"/>
          </a:p>
        </p:txBody>
      </p:sp>
      <p:sp>
        <p:nvSpPr>
          <p:cNvPr id="5" name="Footer Placeholder 4">
            <a:extLst>
              <a:ext uri="{FF2B5EF4-FFF2-40B4-BE49-F238E27FC236}">
                <a16:creationId xmlns:a16="http://schemas.microsoft.com/office/drawing/2014/main" id="{263BAF89-DF5E-D087-C95B-C22D1A21D5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3784C3-9051-884C-7C19-1A496DB32A9F}"/>
              </a:ext>
            </a:extLst>
          </p:cNvPr>
          <p:cNvSpPr>
            <a:spLocks noGrp="1"/>
          </p:cNvSpPr>
          <p:nvPr>
            <p:ph type="sldNum" sz="quarter" idx="12"/>
          </p:nvPr>
        </p:nvSpPr>
        <p:spPr/>
        <p:txBody>
          <a:bodyPr/>
          <a:lstStyle/>
          <a:p>
            <a:fld id="{335E120A-057B-4B4E-BE5B-ED68AF0AB828}" type="slidenum">
              <a:rPr lang="en-US" smtClean="0"/>
              <a:t>‹#›</a:t>
            </a:fld>
            <a:endParaRPr lang="en-US"/>
          </a:p>
        </p:txBody>
      </p:sp>
    </p:spTree>
    <p:extLst>
      <p:ext uri="{BB962C8B-B14F-4D97-AF65-F5344CB8AC3E}">
        <p14:creationId xmlns:p14="http://schemas.microsoft.com/office/powerpoint/2010/main" val="2734927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8E1EB-9A70-4506-3F96-E66FEAAE40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58CDA5-C176-9AF1-00EB-1FBE008207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A4B7CD-9564-FC3A-68A5-3E9136AF4816}"/>
              </a:ext>
            </a:extLst>
          </p:cNvPr>
          <p:cNvSpPr>
            <a:spLocks noGrp="1"/>
          </p:cNvSpPr>
          <p:nvPr>
            <p:ph type="dt" sz="half" idx="10"/>
          </p:nvPr>
        </p:nvSpPr>
        <p:spPr/>
        <p:txBody>
          <a:bodyPr/>
          <a:lstStyle/>
          <a:p>
            <a:fld id="{ED470E47-FCBA-42B1-A5B5-7FFB779CA05B}" type="datetimeFigureOut">
              <a:rPr lang="en-US" smtClean="0"/>
              <a:t>9/6/2022</a:t>
            </a:fld>
            <a:endParaRPr lang="en-US"/>
          </a:p>
        </p:txBody>
      </p:sp>
      <p:sp>
        <p:nvSpPr>
          <p:cNvPr id="5" name="Footer Placeholder 4">
            <a:extLst>
              <a:ext uri="{FF2B5EF4-FFF2-40B4-BE49-F238E27FC236}">
                <a16:creationId xmlns:a16="http://schemas.microsoft.com/office/drawing/2014/main" id="{BFFADEE5-81E0-B825-1859-4D6564C2B8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47808B-EFAA-1C53-E12A-3A533841D3DB}"/>
              </a:ext>
            </a:extLst>
          </p:cNvPr>
          <p:cNvSpPr>
            <a:spLocks noGrp="1"/>
          </p:cNvSpPr>
          <p:nvPr>
            <p:ph type="sldNum" sz="quarter" idx="12"/>
          </p:nvPr>
        </p:nvSpPr>
        <p:spPr/>
        <p:txBody>
          <a:bodyPr/>
          <a:lstStyle/>
          <a:p>
            <a:fld id="{335E120A-057B-4B4E-BE5B-ED68AF0AB828}" type="slidenum">
              <a:rPr lang="en-US" smtClean="0"/>
              <a:t>‹#›</a:t>
            </a:fld>
            <a:endParaRPr lang="en-US"/>
          </a:p>
        </p:txBody>
      </p:sp>
    </p:spTree>
    <p:extLst>
      <p:ext uri="{BB962C8B-B14F-4D97-AF65-F5344CB8AC3E}">
        <p14:creationId xmlns:p14="http://schemas.microsoft.com/office/powerpoint/2010/main" val="4242413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7A9401-8C1B-E7E0-E047-AD0B4BBCB9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15921B-B36D-078C-6414-84D30F8F1D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A37533-08D3-562E-9441-EFEC8F5C19C3}"/>
              </a:ext>
            </a:extLst>
          </p:cNvPr>
          <p:cNvSpPr>
            <a:spLocks noGrp="1"/>
          </p:cNvSpPr>
          <p:nvPr>
            <p:ph type="dt" sz="half" idx="10"/>
          </p:nvPr>
        </p:nvSpPr>
        <p:spPr/>
        <p:txBody>
          <a:bodyPr/>
          <a:lstStyle/>
          <a:p>
            <a:fld id="{ED470E47-FCBA-42B1-A5B5-7FFB779CA05B}" type="datetimeFigureOut">
              <a:rPr lang="en-US" smtClean="0"/>
              <a:t>9/6/2022</a:t>
            </a:fld>
            <a:endParaRPr lang="en-US"/>
          </a:p>
        </p:txBody>
      </p:sp>
      <p:sp>
        <p:nvSpPr>
          <p:cNvPr id="5" name="Footer Placeholder 4">
            <a:extLst>
              <a:ext uri="{FF2B5EF4-FFF2-40B4-BE49-F238E27FC236}">
                <a16:creationId xmlns:a16="http://schemas.microsoft.com/office/drawing/2014/main" id="{AD8B0774-7117-5DF2-2060-9791A3932B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951CEC-0AE7-9CFD-6D63-B0489F070677}"/>
              </a:ext>
            </a:extLst>
          </p:cNvPr>
          <p:cNvSpPr>
            <a:spLocks noGrp="1"/>
          </p:cNvSpPr>
          <p:nvPr>
            <p:ph type="sldNum" sz="quarter" idx="12"/>
          </p:nvPr>
        </p:nvSpPr>
        <p:spPr/>
        <p:txBody>
          <a:bodyPr/>
          <a:lstStyle/>
          <a:p>
            <a:fld id="{335E120A-057B-4B4E-BE5B-ED68AF0AB828}" type="slidenum">
              <a:rPr lang="en-US" smtClean="0"/>
              <a:t>‹#›</a:t>
            </a:fld>
            <a:endParaRPr lang="en-US"/>
          </a:p>
        </p:txBody>
      </p:sp>
    </p:spTree>
    <p:extLst>
      <p:ext uri="{BB962C8B-B14F-4D97-AF65-F5344CB8AC3E}">
        <p14:creationId xmlns:p14="http://schemas.microsoft.com/office/powerpoint/2010/main" val="360805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D9C27-952D-FF84-AFDE-DD53B268A4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E218D4-57F9-F1A5-E38F-334462E156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515753-4964-3D78-B1EE-7598FED798CC}"/>
              </a:ext>
            </a:extLst>
          </p:cNvPr>
          <p:cNvSpPr>
            <a:spLocks noGrp="1"/>
          </p:cNvSpPr>
          <p:nvPr>
            <p:ph type="dt" sz="half" idx="10"/>
          </p:nvPr>
        </p:nvSpPr>
        <p:spPr/>
        <p:txBody>
          <a:bodyPr/>
          <a:lstStyle/>
          <a:p>
            <a:fld id="{ED470E47-FCBA-42B1-A5B5-7FFB779CA05B}" type="datetimeFigureOut">
              <a:rPr lang="en-US" smtClean="0"/>
              <a:t>9/6/2022</a:t>
            </a:fld>
            <a:endParaRPr lang="en-US"/>
          </a:p>
        </p:txBody>
      </p:sp>
      <p:sp>
        <p:nvSpPr>
          <p:cNvPr id="5" name="Footer Placeholder 4">
            <a:extLst>
              <a:ext uri="{FF2B5EF4-FFF2-40B4-BE49-F238E27FC236}">
                <a16:creationId xmlns:a16="http://schemas.microsoft.com/office/drawing/2014/main" id="{AC9BA936-9966-A278-07B9-659BFF572C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56E886-9C57-7E4C-C1F6-714167B65FFB}"/>
              </a:ext>
            </a:extLst>
          </p:cNvPr>
          <p:cNvSpPr>
            <a:spLocks noGrp="1"/>
          </p:cNvSpPr>
          <p:nvPr>
            <p:ph type="sldNum" sz="quarter" idx="12"/>
          </p:nvPr>
        </p:nvSpPr>
        <p:spPr/>
        <p:txBody>
          <a:bodyPr/>
          <a:lstStyle/>
          <a:p>
            <a:fld id="{335E120A-057B-4B4E-BE5B-ED68AF0AB828}" type="slidenum">
              <a:rPr lang="en-US" smtClean="0"/>
              <a:t>‹#›</a:t>
            </a:fld>
            <a:endParaRPr lang="en-US"/>
          </a:p>
        </p:txBody>
      </p:sp>
    </p:spTree>
    <p:extLst>
      <p:ext uri="{BB962C8B-B14F-4D97-AF65-F5344CB8AC3E}">
        <p14:creationId xmlns:p14="http://schemas.microsoft.com/office/powerpoint/2010/main" val="3119294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E85D8-6F87-006C-1EE6-E4314D770A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6C3830-29CC-754C-21B8-8E6EDA85FF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2A4471-8D0F-25E4-6D30-CE36F7E8E636}"/>
              </a:ext>
            </a:extLst>
          </p:cNvPr>
          <p:cNvSpPr>
            <a:spLocks noGrp="1"/>
          </p:cNvSpPr>
          <p:nvPr>
            <p:ph type="dt" sz="half" idx="10"/>
          </p:nvPr>
        </p:nvSpPr>
        <p:spPr/>
        <p:txBody>
          <a:bodyPr/>
          <a:lstStyle/>
          <a:p>
            <a:fld id="{ED470E47-FCBA-42B1-A5B5-7FFB779CA05B}" type="datetimeFigureOut">
              <a:rPr lang="en-US" smtClean="0"/>
              <a:t>9/6/2022</a:t>
            </a:fld>
            <a:endParaRPr lang="en-US"/>
          </a:p>
        </p:txBody>
      </p:sp>
      <p:sp>
        <p:nvSpPr>
          <p:cNvPr id="5" name="Footer Placeholder 4">
            <a:extLst>
              <a:ext uri="{FF2B5EF4-FFF2-40B4-BE49-F238E27FC236}">
                <a16:creationId xmlns:a16="http://schemas.microsoft.com/office/drawing/2014/main" id="{2AFEFE57-4C11-E183-2D27-B511FEE87B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5C60FA-9E8F-88E2-A2BC-8B5A28FFD44B}"/>
              </a:ext>
            </a:extLst>
          </p:cNvPr>
          <p:cNvSpPr>
            <a:spLocks noGrp="1"/>
          </p:cNvSpPr>
          <p:nvPr>
            <p:ph type="sldNum" sz="quarter" idx="12"/>
          </p:nvPr>
        </p:nvSpPr>
        <p:spPr/>
        <p:txBody>
          <a:bodyPr/>
          <a:lstStyle/>
          <a:p>
            <a:fld id="{335E120A-057B-4B4E-BE5B-ED68AF0AB828}" type="slidenum">
              <a:rPr lang="en-US" smtClean="0"/>
              <a:t>‹#›</a:t>
            </a:fld>
            <a:endParaRPr lang="en-US"/>
          </a:p>
        </p:txBody>
      </p:sp>
    </p:spTree>
    <p:extLst>
      <p:ext uri="{BB962C8B-B14F-4D97-AF65-F5344CB8AC3E}">
        <p14:creationId xmlns:p14="http://schemas.microsoft.com/office/powerpoint/2010/main" val="2693158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28439-68AD-653B-7703-8FC27629BD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6F176B-4E9F-4FC7-DE66-5457B3AF35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6372E5-FDEB-371F-24F5-C68D277793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89C57-9E1D-83AD-46B8-AF9D62258CD9}"/>
              </a:ext>
            </a:extLst>
          </p:cNvPr>
          <p:cNvSpPr>
            <a:spLocks noGrp="1"/>
          </p:cNvSpPr>
          <p:nvPr>
            <p:ph type="dt" sz="half" idx="10"/>
          </p:nvPr>
        </p:nvSpPr>
        <p:spPr/>
        <p:txBody>
          <a:bodyPr/>
          <a:lstStyle/>
          <a:p>
            <a:fld id="{ED470E47-FCBA-42B1-A5B5-7FFB779CA05B}" type="datetimeFigureOut">
              <a:rPr lang="en-US" smtClean="0"/>
              <a:t>9/6/2022</a:t>
            </a:fld>
            <a:endParaRPr lang="en-US"/>
          </a:p>
        </p:txBody>
      </p:sp>
      <p:sp>
        <p:nvSpPr>
          <p:cNvPr id="6" name="Footer Placeholder 5">
            <a:extLst>
              <a:ext uri="{FF2B5EF4-FFF2-40B4-BE49-F238E27FC236}">
                <a16:creationId xmlns:a16="http://schemas.microsoft.com/office/drawing/2014/main" id="{917AF0AD-398F-EE66-36AF-1540028184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AC7D76-D567-67DC-E267-571F4C0177F2}"/>
              </a:ext>
            </a:extLst>
          </p:cNvPr>
          <p:cNvSpPr>
            <a:spLocks noGrp="1"/>
          </p:cNvSpPr>
          <p:nvPr>
            <p:ph type="sldNum" sz="quarter" idx="12"/>
          </p:nvPr>
        </p:nvSpPr>
        <p:spPr/>
        <p:txBody>
          <a:bodyPr/>
          <a:lstStyle/>
          <a:p>
            <a:fld id="{335E120A-057B-4B4E-BE5B-ED68AF0AB828}" type="slidenum">
              <a:rPr lang="en-US" smtClean="0"/>
              <a:t>‹#›</a:t>
            </a:fld>
            <a:endParaRPr lang="en-US"/>
          </a:p>
        </p:txBody>
      </p:sp>
    </p:spTree>
    <p:extLst>
      <p:ext uri="{BB962C8B-B14F-4D97-AF65-F5344CB8AC3E}">
        <p14:creationId xmlns:p14="http://schemas.microsoft.com/office/powerpoint/2010/main" val="927317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E1BF9-DF46-29F4-F707-70F0DA1AC1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E61A67-DA10-C2C5-3CE2-12BCEABA69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422AD3-185D-EF6C-369D-6CEB586588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BBFBCC-B978-4358-A3C0-752D717D4F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306DF4-1D67-0CDF-8A45-3FDF5D6757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CA1798-FD28-7A1B-EADB-067407B6158A}"/>
              </a:ext>
            </a:extLst>
          </p:cNvPr>
          <p:cNvSpPr>
            <a:spLocks noGrp="1"/>
          </p:cNvSpPr>
          <p:nvPr>
            <p:ph type="dt" sz="half" idx="10"/>
          </p:nvPr>
        </p:nvSpPr>
        <p:spPr/>
        <p:txBody>
          <a:bodyPr/>
          <a:lstStyle/>
          <a:p>
            <a:fld id="{ED470E47-FCBA-42B1-A5B5-7FFB779CA05B}" type="datetimeFigureOut">
              <a:rPr lang="en-US" smtClean="0"/>
              <a:t>9/6/2022</a:t>
            </a:fld>
            <a:endParaRPr lang="en-US"/>
          </a:p>
        </p:txBody>
      </p:sp>
      <p:sp>
        <p:nvSpPr>
          <p:cNvPr id="8" name="Footer Placeholder 7">
            <a:extLst>
              <a:ext uri="{FF2B5EF4-FFF2-40B4-BE49-F238E27FC236}">
                <a16:creationId xmlns:a16="http://schemas.microsoft.com/office/drawing/2014/main" id="{30D0B1B5-25F0-00CD-2B24-280899BC3E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0BF243-0594-332E-9C12-536A4E6B9BBA}"/>
              </a:ext>
            </a:extLst>
          </p:cNvPr>
          <p:cNvSpPr>
            <a:spLocks noGrp="1"/>
          </p:cNvSpPr>
          <p:nvPr>
            <p:ph type="sldNum" sz="quarter" idx="12"/>
          </p:nvPr>
        </p:nvSpPr>
        <p:spPr/>
        <p:txBody>
          <a:bodyPr/>
          <a:lstStyle/>
          <a:p>
            <a:fld id="{335E120A-057B-4B4E-BE5B-ED68AF0AB828}" type="slidenum">
              <a:rPr lang="en-US" smtClean="0"/>
              <a:t>‹#›</a:t>
            </a:fld>
            <a:endParaRPr lang="en-US"/>
          </a:p>
        </p:txBody>
      </p:sp>
    </p:spTree>
    <p:extLst>
      <p:ext uri="{BB962C8B-B14F-4D97-AF65-F5344CB8AC3E}">
        <p14:creationId xmlns:p14="http://schemas.microsoft.com/office/powerpoint/2010/main" val="2025199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EE1B5-857E-B79F-DE13-FF2BE4AF32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A5C3A2-5011-0DE6-EB3D-DEC4CFB1614B}"/>
              </a:ext>
            </a:extLst>
          </p:cNvPr>
          <p:cNvSpPr>
            <a:spLocks noGrp="1"/>
          </p:cNvSpPr>
          <p:nvPr>
            <p:ph type="dt" sz="half" idx="10"/>
          </p:nvPr>
        </p:nvSpPr>
        <p:spPr/>
        <p:txBody>
          <a:bodyPr/>
          <a:lstStyle/>
          <a:p>
            <a:fld id="{ED470E47-FCBA-42B1-A5B5-7FFB779CA05B}" type="datetimeFigureOut">
              <a:rPr lang="en-US" smtClean="0"/>
              <a:t>9/6/2022</a:t>
            </a:fld>
            <a:endParaRPr lang="en-US"/>
          </a:p>
        </p:txBody>
      </p:sp>
      <p:sp>
        <p:nvSpPr>
          <p:cNvPr id="4" name="Footer Placeholder 3">
            <a:extLst>
              <a:ext uri="{FF2B5EF4-FFF2-40B4-BE49-F238E27FC236}">
                <a16:creationId xmlns:a16="http://schemas.microsoft.com/office/drawing/2014/main" id="{B1E7BCA3-987F-C61A-F254-E44425E5B4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13039A-5F1D-3986-28CA-FBCB7D6CAC8F}"/>
              </a:ext>
            </a:extLst>
          </p:cNvPr>
          <p:cNvSpPr>
            <a:spLocks noGrp="1"/>
          </p:cNvSpPr>
          <p:nvPr>
            <p:ph type="sldNum" sz="quarter" idx="12"/>
          </p:nvPr>
        </p:nvSpPr>
        <p:spPr/>
        <p:txBody>
          <a:bodyPr/>
          <a:lstStyle/>
          <a:p>
            <a:fld id="{335E120A-057B-4B4E-BE5B-ED68AF0AB828}" type="slidenum">
              <a:rPr lang="en-US" smtClean="0"/>
              <a:t>‹#›</a:t>
            </a:fld>
            <a:endParaRPr lang="en-US"/>
          </a:p>
        </p:txBody>
      </p:sp>
    </p:spTree>
    <p:extLst>
      <p:ext uri="{BB962C8B-B14F-4D97-AF65-F5344CB8AC3E}">
        <p14:creationId xmlns:p14="http://schemas.microsoft.com/office/powerpoint/2010/main" val="2597847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F8447E-52AC-79CC-76F2-8C219E1FD034}"/>
              </a:ext>
            </a:extLst>
          </p:cNvPr>
          <p:cNvSpPr>
            <a:spLocks noGrp="1"/>
          </p:cNvSpPr>
          <p:nvPr>
            <p:ph type="dt" sz="half" idx="10"/>
          </p:nvPr>
        </p:nvSpPr>
        <p:spPr/>
        <p:txBody>
          <a:bodyPr/>
          <a:lstStyle/>
          <a:p>
            <a:fld id="{ED470E47-FCBA-42B1-A5B5-7FFB779CA05B}" type="datetimeFigureOut">
              <a:rPr lang="en-US" smtClean="0"/>
              <a:t>9/6/2022</a:t>
            </a:fld>
            <a:endParaRPr lang="en-US"/>
          </a:p>
        </p:txBody>
      </p:sp>
      <p:sp>
        <p:nvSpPr>
          <p:cNvPr id="3" name="Footer Placeholder 2">
            <a:extLst>
              <a:ext uri="{FF2B5EF4-FFF2-40B4-BE49-F238E27FC236}">
                <a16:creationId xmlns:a16="http://schemas.microsoft.com/office/drawing/2014/main" id="{161ED8E4-632F-228D-52AA-952F871E5A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E372B5-B791-9C52-20D6-04A4E01E62F6}"/>
              </a:ext>
            </a:extLst>
          </p:cNvPr>
          <p:cNvSpPr>
            <a:spLocks noGrp="1"/>
          </p:cNvSpPr>
          <p:nvPr>
            <p:ph type="sldNum" sz="quarter" idx="12"/>
          </p:nvPr>
        </p:nvSpPr>
        <p:spPr/>
        <p:txBody>
          <a:bodyPr/>
          <a:lstStyle/>
          <a:p>
            <a:fld id="{335E120A-057B-4B4E-BE5B-ED68AF0AB828}" type="slidenum">
              <a:rPr lang="en-US" smtClean="0"/>
              <a:t>‹#›</a:t>
            </a:fld>
            <a:endParaRPr lang="en-US"/>
          </a:p>
        </p:txBody>
      </p:sp>
    </p:spTree>
    <p:extLst>
      <p:ext uri="{BB962C8B-B14F-4D97-AF65-F5344CB8AC3E}">
        <p14:creationId xmlns:p14="http://schemas.microsoft.com/office/powerpoint/2010/main" val="1180540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FBD92-F7C7-8E43-8711-3925FCDC50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20A418-AB89-4C90-4995-BFFF4D304F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98303E-AE2C-64F9-167F-13BCAC1F6C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BB0BBC-267F-19B3-B12F-BBD0A801F1C3}"/>
              </a:ext>
            </a:extLst>
          </p:cNvPr>
          <p:cNvSpPr>
            <a:spLocks noGrp="1"/>
          </p:cNvSpPr>
          <p:nvPr>
            <p:ph type="dt" sz="half" idx="10"/>
          </p:nvPr>
        </p:nvSpPr>
        <p:spPr/>
        <p:txBody>
          <a:bodyPr/>
          <a:lstStyle/>
          <a:p>
            <a:fld id="{ED470E47-FCBA-42B1-A5B5-7FFB779CA05B}" type="datetimeFigureOut">
              <a:rPr lang="en-US" smtClean="0"/>
              <a:t>9/6/2022</a:t>
            </a:fld>
            <a:endParaRPr lang="en-US"/>
          </a:p>
        </p:txBody>
      </p:sp>
      <p:sp>
        <p:nvSpPr>
          <p:cNvPr id="6" name="Footer Placeholder 5">
            <a:extLst>
              <a:ext uri="{FF2B5EF4-FFF2-40B4-BE49-F238E27FC236}">
                <a16:creationId xmlns:a16="http://schemas.microsoft.com/office/drawing/2014/main" id="{ED0A8C24-0DCC-1D1C-65D4-C39DADDDDC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6F577D-AD8E-BEFC-5A91-CA6D87698256}"/>
              </a:ext>
            </a:extLst>
          </p:cNvPr>
          <p:cNvSpPr>
            <a:spLocks noGrp="1"/>
          </p:cNvSpPr>
          <p:nvPr>
            <p:ph type="sldNum" sz="quarter" idx="12"/>
          </p:nvPr>
        </p:nvSpPr>
        <p:spPr/>
        <p:txBody>
          <a:bodyPr/>
          <a:lstStyle/>
          <a:p>
            <a:fld id="{335E120A-057B-4B4E-BE5B-ED68AF0AB828}" type="slidenum">
              <a:rPr lang="en-US" smtClean="0"/>
              <a:t>‹#›</a:t>
            </a:fld>
            <a:endParaRPr lang="en-US"/>
          </a:p>
        </p:txBody>
      </p:sp>
    </p:spTree>
    <p:extLst>
      <p:ext uri="{BB962C8B-B14F-4D97-AF65-F5344CB8AC3E}">
        <p14:creationId xmlns:p14="http://schemas.microsoft.com/office/powerpoint/2010/main" val="4162638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50812-78FF-6ABC-0BEE-40481EE635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1E7192-9BF4-7A75-17E9-F4E27C3692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554A79-1D8E-7B0E-EAC7-B5FB966CC4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18BDAB-61C7-25B4-E6AF-31D31BEE0634}"/>
              </a:ext>
            </a:extLst>
          </p:cNvPr>
          <p:cNvSpPr>
            <a:spLocks noGrp="1"/>
          </p:cNvSpPr>
          <p:nvPr>
            <p:ph type="dt" sz="half" idx="10"/>
          </p:nvPr>
        </p:nvSpPr>
        <p:spPr/>
        <p:txBody>
          <a:bodyPr/>
          <a:lstStyle/>
          <a:p>
            <a:fld id="{ED470E47-FCBA-42B1-A5B5-7FFB779CA05B}" type="datetimeFigureOut">
              <a:rPr lang="en-US" smtClean="0"/>
              <a:t>9/6/2022</a:t>
            </a:fld>
            <a:endParaRPr lang="en-US"/>
          </a:p>
        </p:txBody>
      </p:sp>
      <p:sp>
        <p:nvSpPr>
          <p:cNvPr id="6" name="Footer Placeholder 5">
            <a:extLst>
              <a:ext uri="{FF2B5EF4-FFF2-40B4-BE49-F238E27FC236}">
                <a16:creationId xmlns:a16="http://schemas.microsoft.com/office/drawing/2014/main" id="{1EBB5C04-9768-0EEE-265B-8CD2F8BFD1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21C5E6-DE4B-9C44-B033-CD0008F3D39D}"/>
              </a:ext>
            </a:extLst>
          </p:cNvPr>
          <p:cNvSpPr>
            <a:spLocks noGrp="1"/>
          </p:cNvSpPr>
          <p:nvPr>
            <p:ph type="sldNum" sz="quarter" idx="12"/>
          </p:nvPr>
        </p:nvSpPr>
        <p:spPr/>
        <p:txBody>
          <a:bodyPr/>
          <a:lstStyle/>
          <a:p>
            <a:fld id="{335E120A-057B-4B4E-BE5B-ED68AF0AB828}" type="slidenum">
              <a:rPr lang="en-US" smtClean="0"/>
              <a:t>‹#›</a:t>
            </a:fld>
            <a:endParaRPr lang="en-US"/>
          </a:p>
        </p:txBody>
      </p:sp>
    </p:spTree>
    <p:extLst>
      <p:ext uri="{BB962C8B-B14F-4D97-AF65-F5344CB8AC3E}">
        <p14:creationId xmlns:p14="http://schemas.microsoft.com/office/powerpoint/2010/main" val="4101290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3DAF68-E0EC-AB17-1022-CF2161E1A9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6574AA-ABA0-C9C7-2CC3-3E15DFD388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EF1EA7-AE33-F10B-96C3-F668801DE7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470E47-FCBA-42B1-A5B5-7FFB779CA05B}" type="datetimeFigureOut">
              <a:rPr lang="en-US" smtClean="0"/>
              <a:t>9/6/2022</a:t>
            </a:fld>
            <a:endParaRPr lang="en-US"/>
          </a:p>
        </p:txBody>
      </p:sp>
      <p:sp>
        <p:nvSpPr>
          <p:cNvPr id="5" name="Footer Placeholder 4">
            <a:extLst>
              <a:ext uri="{FF2B5EF4-FFF2-40B4-BE49-F238E27FC236}">
                <a16:creationId xmlns:a16="http://schemas.microsoft.com/office/drawing/2014/main" id="{7F0EBA48-638B-4D64-0A87-102635EFB9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280330-1938-7FDF-FA3E-DA46151B49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E120A-057B-4B4E-BE5B-ED68AF0AB828}" type="slidenum">
              <a:rPr lang="en-US" smtClean="0"/>
              <a:t>‹#›</a:t>
            </a:fld>
            <a:endParaRPr lang="en-US"/>
          </a:p>
        </p:txBody>
      </p:sp>
    </p:spTree>
    <p:extLst>
      <p:ext uri="{BB962C8B-B14F-4D97-AF65-F5344CB8AC3E}">
        <p14:creationId xmlns:p14="http://schemas.microsoft.com/office/powerpoint/2010/main" val="3385421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E4A54B8E-C4D0-0CFB-980A-8ED6EAD1C8BF}"/>
              </a:ext>
            </a:extLst>
          </p:cNvPr>
          <p:cNvSpPr>
            <a:spLocks noGrp="1"/>
          </p:cNvSpPr>
          <p:nvPr>
            <p:ph type="subTitle" idx="1"/>
          </p:nvPr>
        </p:nvSpPr>
        <p:spPr>
          <a:xfrm>
            <a:off x="4439633" y="4518923"/>
            <a:ext cx="3312734" cy="1141851"/>
          </a:xfrm>
          <a:noFill/>
        </p:spPr>
        <p:txBody>
          <a:bodyPr>
            <a:normAutofit/>
          </a:bodyPr>
          <a:lstStyle/>
          <a:p>
            <a:endParaRPr lang="en-US" sz="2000" dirty="0">
              <a:solidFill>
                <a:srgbClr val="080808"/>
              </a:solidFill>
            </a:endParaRPr>
          </a:p>
        </p:txBody>
      </p:sp>
      <p:sp>
        <p:nvSpPr>
          <p:cNvPr id="2" name="Title 1">
            <a:extLst>
              <a:ext uri="{FF2B5EF4-FFF2-40B4-BE49-F238E27FC236}">
                <a16:creationId xmlns:a16="http://schemas.microsoft.com/office/drawing/2014/main" id="{BADED684-709E-75A0-9C05-383FC096018D}"/>
              </a:ext>
            </a:extLst>
          </p:cNvPr>
          <p:cNvSpPr>
            <a:spLocks noGrp="1"/>
          </p:cNvSpPr>
          <p:nvPr>
            <p:ph type="ctrTitle"/>
          </p:nvPr>
        </p:nvSpPr>
        <p:spPr>
          <a:xfrm>
            <a:off x="3204642" y="2353641"/>
            <a:ext cx="5782716" cy="2150719"/>
          </a:xfrm>
          <a:noFill/>
        </p:spPr>
        <p:txBody>
          <a:bodyPr anchor="ctr">
            <a:normAutofit/>
          </a:bodyPr>
          <a:lstStyle/>
          <a:p>
            <a:r>
              <a:rPr lang="en-US" sz="3600">
                <a:solidFill>
                  <a:srgbClr val="080808"/>
                </a:solidFill>
              </a:rPr>
              <a:t>Herencia</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77048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BCE5E-8CBE-7E06-B7A1-C2511F201813}"/>
              </a:ext>
            </a:extLst>
          </p:cNvPr>
          <p:cNvSpPr>
            <a:spLocks noGrp="1"/>
          </p:cNvSpPr>
          <p:nvPr>
            <p:ph type="title"/>
          </p:nvPr>
        </p:nvSpPr>
        <p:spPr>
          <a:solidFill>
            <a:schemeClr val="accent1">
              <a:lumMod val="20000"/>
              <a:lumOff val="80000"/>
            </a:schemeClr>
          </a:solidFill>
        </p:spPr>
        <p:txBody>
          <a:bodyPr/>
          <a:lstStyle/>
          <a:p>
            <a:r>
              <a:rPr lang="en-US" dirty="0" err="1"/>
              <a:t>Concepto</a:t>
            </a:r>
            <a:r>
              <a:rPr lang="en-US" dirty="0"/>
              <a:t> de </a:t>
            </a:r>
            <a:r>
              <a:rPr lang="en-US" dirty="0" err="1"/>
              <a:t>Herencia</a:t>
            </a:r>
            <a:endParaRPr lang="en-US" dirty="0"/>
          </a:p>
        </p:txBody>
      </p:sp>
      <p:sp>
        <p:nvSpPr>
          <p:cNvPr id="3" name="Content Placeholder 2">
            <a:extLst>
              <a:ext uri="{FF2B5EF4-FFF2-40B4-BE49-F238E27FC236}">
                <a16:creationId xmlns:a16="http://schemas.microsoft.com/office/drawing/2014/main" id="{4516E626-0AED-48FD-0F66-19097082AAD4}"/>
              </a:ext>
            </a:extLst>
          </p:cNvPr>
          <p:cNvSpPr>
            <a:spLocks noGrp="1"/>
          </p:cNvSpPr>
          <p:nvPr>
            <p:ph idx="1"/>
          </p:nvPr>
        </p:nvSpPr>
        <p:spPr/>
        <p:txBody>
          <a:bodyPr/>
          <a:lstStyle/>
          <a:p>
            <a:r>
              <a:rPr lang="es-ES" dirty="0"/>
              <a:t>La Herencia es uno de los conceptos fundamentales de la programación orientada a objetos ya que permite la reusabilidad de variables y funcionalidades que se han definido en otras clases.</a:t>
            </a:r>
            <a:endParaRPr lang="en-US" dirty="0"/>
          </a:p>
        </p:txBody>
      </p:sp>
      <p:pic>
        <p:nvPicPr>
          <p:cNvPr id="1026" name="Picture 2" descr="Polimorfismos: enrevesando la herencia entre clases [C++] - Poesía Binaria">
            <a:extLst>
              <a:ext uri="{FF2B5EF4-FFF2-40B4-BE49-F238E27FC236}">
                <a16:creationId xmlns:a16="http://schemas.microsoft.com/office/drawing/2014/main" id="{ED8D0D40-D5DD-908F-69B6-E5973B932D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0024" y="3286125"/>
            <a:ext cx="4459037" cy="30257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7E8C11E-C0DE-536D-57AD-AF9D4410D7D4}"/>
              </a:ext>
            </a:extLst>
          </p:cNvPr>
          <p:cNvSpPr txBox="1"/>
          <p:nvPr/>
        </p:nvSpPr>
        <p:spPr>
          <a:xfrm>
            <a:off x="5694948" y="3244334"/>
            <a:ext cx="1307431" cy="369332"/>
          </a:xfrm>
          <a:prstGeom prst="rect">
            <a:avLst/>
          </a:prstGeom>
          <a:noFill/>
        </p:spPr>
        <p:txBody>
          <a:bodyPr wrap="square" rtlCol="0">
            <a:spAutoFit/>
          </a:bodyPr>
          <a:lstStyle/>
          <a:p>
            <a:r>
              <a:rPr lang="en-US" dirty="0" err="1"/>
              <a:t>Clase</a:t>
            </a:r>
            <a:r>
              <a:rPr lang="en-US" dirty="0"/>
              <a:t> Base</a:t>
            </a:r>
          </a:p>
        </p:txBody>
      </p:sp>
      <p:sp>
        <p:nvSpPr>
          <p:cNvPr id="6" name="TextBox 5">
            <a:extLst>
              <a:ext uri="{FF2B5EF4-FFF2-40B4-BE49-F238E27FC236}">
                <a16:creationId xmlns:a16="http://schemas.microsoft.com/office/drawing/2014/main" id="{38A51633-9F8D-A39D-78B0-C792975A2355}"/>
              </a:ext>
            </a:extLst>
          </p:cNvPr>
          <p:cNvSpPr txBox="1"/>
          <p:nvPr/>
        </p:nvSpPr>
        <p:spPr>
          <a:xfrm>
            <a:off x="4379495" y="5942568"/>
            <a:ext cx="1716505" cy="369332"/>
          </a:xfrm>
          <a:prstGeom prst="rect">
            <a:avLst/>
          </a:prstGeom>
          <a:noFill/>
        </p:spPr>
        <p:txBody>
          <a:bodyPr wrap="square" rtlCol="0">
            <a:spAutoFit/>
          </a:bodyPr>
          <a:lstStyle/>
          <a:p>
            <a:r>
              <a:rPr lang="en-US" dirty="0" err="1"/>
              <a:t>Clase</a:t>
            </a:r>
            <a:r>
              <a:rPr lang="en-US" dirty="0"/>
              <a:t> </a:t>
            </a:r>
            <a:r>
              <a:rPr lang="en-US" dirty="0" err="1"/>
              <a:t>derivada</a:t>
            </a:r>
            <a:endParaRPr lang="en-US" dirty="0"/>
          </a:p>
        </p:txBody>
      </p:sp>
      <p:sp>
        <p:nvSpPr>
          <p:cNvPr id="8" name="TextBox 7">
            <a:extLst>
              <a:ext uri="{FF2B5EF4-FFF2-40B4-BE49-F238E27FC236}">
                <a16:creationId xmlns:a16="http://schemas.microsoft.com/office/drawing/2014/main" id="{F90C1E24-6163-6833-DFC1-570D6AA65883}"/>
              </a:ext>
            </a:extLst>
          </p:cNvPr>
          <p:cNvSpPr txBox="1"/>
          <p:nvPr/>
        </p:nvSpPr>
        <p:spPr>
          <a:xfrm>
            <a:off x="6593305" y="5942568"/>
            <a:ext cx="1716505" cy="369332"/>
          </a:xfrm>
          <a:prstGeom prst="rect">
            <a:avLst/>
          </a:prstGeom>
          <a:noFill/>
        </p:spPr>
        <p:txBody>
          <a:bodyPr wrap="square" rtlCol="0">
            <a:spAutoFit/>
          </a:bodyPr>
          <a:lstStyle/>
          <a:p>
            <a:r>
              <a:rPr lang="en-US" dirty="0" err="1"/>
              <a:t>Clase</a:t>
            </a:r>
            <a:r>
              <a:rPr lang="en-US" dirty="0"/>
              <a:t> </a:t>
            </a:r>
            <a:r>
              <a:rPr lang="en-US" dirty="0" err="1"/>
              <a:t>derivada</a:t>
            </a:r>
            <a:endParaRPr lang="en-US" dirty="0"/>
          </a:p>
        </p:txBody>
      </p:sp>
    </p:spTree>
    <p:extLst>
      <p:ext uri="{BB962C8B-B14F-4D97-AF65-F5344CB8AC3E}">
        <p14:creationId xmlns:p14="http://schemas.microsoft.com/office/powerpoint/2010/main" val="1731947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DF0A-1427-A44C-7C48-F1E426B7443E}"/>
              </a:ext>
            </a:extLst>
          </p:cNvPr>
          <p:cNvSpPr>
            <a:spLocks noGrp="1"/>
          </p:cNvSpPr>
          <p:nvPr>
            <p:ph type="title"/>
          </p:nvPr>
        </p:nvSpPr>
        <p:spPr>
          <a:solidFill>
            <a:schemeClr val="accent1">
              <a:lumMod val="20000"/>
              <a:lumOff val="80000"/>
            </a:schemeClr>
          </a:solidFill>
        </p:spPr>
        <p:txBody>
          <a:bodyPr/>
          <a:lstStyle/>
          <a:p>
            <a:r>
              <a:rPr lang="es-ES" dirty="0"/>
              <a:t>Tipos de herencia en C++</a:t>
            </a:r>
            <a:endParaRPr lang="en-US" dirty="0"/>
          </a:p>
        </p:txBody>
      </p:sp>
      <p:sp>
        <p:nvSpPr>
          <p:cNvPr id="3" name="Content Placeholder 2">
            <a:extLst>
              <a:ext uri="{FF2B5EF4-FFF2-40B4-BE49-F238E27FC236}">
                <a16:creationId xmlns:a16="http://schemas.microsoft.com/office/drawing/2014/main" id="{F9CE3DF3-411B-9357-64F6-AB65CA7A1E9C}"/>
              </a:ext>
            </a:extLst>
          </p:cNvPr>
          <p:cNvSpPr>
            <a:spLocks noGrp="1"/>
          </p:cNvSpPr>
          <p:nvPr>
            <p:ph idx="1"/>
          </p:nvPr>
        </p:nvSpPr>
        <p:spPr/>
        <p:txBody>
          <a:bodyPr>
            <a:normAutofit fontScale="85000" lnSpcReduction="20000"/>
          </a:bodyPr>
          <a:lstStyle/>
          <a:p>
            <a:pPr marL="0" indent="0">
              <a:buNone/>
            </a:pPr>
            <a:r>
              <a:rPr lang="es-ES" b="1" dirty="0"/>
              <a:t>Herencia pública:</a:t>
            </a:r>
            <a:r>
              <a:rPr lang="es-ES" dirty="0"/>
              <a:t> Todos los miembros públicos y protegidos de la clase base conservan esos mismos niveles de acceso respectivamente en las clases derivadas.</a:t>
            </a:r>
          </a:p>
          <a:p>
            <a:pPr marL="0" indent="0">
              <a:buNone/>
            </a:pPr>
            <a:r>
              <a:rPr lang="es-ES" dirty="0"/>
              <a:t>	</a:t>
            </a:r>
            <a:r>
              <a:rPr lang="en-US" b="0" i="0" dirty="0">
                <a:solidFill>
                  <a:srgbClr val="8959A8"/>
                </a:solidFill>
                <a:effectLst/>
                <a:latin typeface="Inconsolata" panose="020B0604020202020204" pitchFamily="2" charset="0"/>
              </a:rPr>
              <a:t>class</a:t>
            </a:r>
            <a:r>
              <a:rPr lang="en-US" b="0" i="0" dirty="0">
                <a:solidFill>
                  <a:srgbClr val="454C55"/>
                </a:solidFill>
                <a:effectLst/>
                <a:latin typeface="Inconsolata" panose="020B0604020202020204" pitchFamily="2" charset="0"/>
              </a:rPr>
              <a:t> </a:t>
            </a:r>
            <a:r>
              <a:rPr lang="en-US" b="0" i="0" dirty="0" err="1">
                <a:solidFill>
                  <a:srgbClr val="4271AE"/>
                </a:solidFill>
                <a:effectLst/>
                <a:latin typeface="Inconsolata" panose="020B0604020202020204" pitchFamily="2" charset="0"/>
              </a:rPr>
              <a:t>ClaseDerivada</a:t>
            </a:r>
            <a:r>
              <a:rPr lang="en-US" b="0" i="0" dirty="0">
                <a:solidFill>
                  <a:srgbClr val="454C55"/>
                </a:solidFill>
                <a:effectLst/>
                <a:latin typeface="Inconsolata" panose="020B0604020202020204" pitchFamily="2" charset="0"/>
              </a:rPr>
              <a:t> : </a:t>
            </a:r>
            <a:r>
              <a:rPr lang="en-US" b="0" i="0" dirty="0">
                <a:solidFill>
                  <a:srgbClr val="8959A8"/>
                </a:solidFill>
                <a:effectLst/>
                <a:latin typeface="Inconsolata" panose="020B0604020202020204" pitchFamily="2" charset="0"/>
              </a:rPr>
              <a:t>public</a:t>
            </a:r>
            <a:r>
              <a:rPr lang="en-US" b="0" i="0" dirty="0">
                <a:solidFill>
                  <a:srgbClr val="454C55"/>
                </a:solidFill>
                <a:effectLst/>
                <a:latin typeface="Inconsolata" panose="020B0604020202020204" pitchFamily="2" charset="0"/>
              </a:rPr>
              <a:t> </a:t>
            </a:r>
            <a:r>
              <a:rPr lang="en-US" b="0" i="0" dirty="0" err="1">
                <a:solidFill>
                  <a:srgbClr val="454C55"/>
                </a:solidFill>
                <a:effectLst/>
                <a:latin typeface="Inconsolata" panose="020B0604020202020204" pitchFamily="2" charset="0"/>
              </a:rPr>
              <a:t>ClaseBase</a:t>
            </a:r>
            <a:endParaRPr lang="en-US" b="0" i="0" dirty="0">
              <a:solidFill>
                <a:srgbClr val="454C55"/>
              </a:solidFill>
              <a:effectLst/>
              <a:latin typeface="Inconsolata" panose="020B0604020202020204" pitchFamily="2" charset="0"/>
            </a:endParaRPr>
          </a:p>
          <a:p>
            <a:pPr marL="0" indent="0">
              <a:buNone/>
            </a:pPr>
            <a:r>
              <a:rPr lang="es-ES" b="1" dirty="0"/>
              <a:t>Herencia protegida: </a:t>
            </a:r>
            <a:r>
              <a:rPr lang="es-ES" dirty="0"/>
              <a:t>Todos los miembros públicos de la clase base adquieren el nivel de acceso protegido en las clases derivadas, mientras que los miembros protegidos conservan su nivel de acceso. Lo anterior indica que una clase derivada puede luego heredar a otra clase los miembros protegidos que heredó de su clase base.</a:t>
            </a:r>
          </a:p>
          <a:p>
            <a:pPr marL="0" indent="0">
              <a:buNone/>
            </a:pPr>
            <a:r>
              <a:rPr lang="en-US" b="0" i="0" dirty="0">
                <a:solidFill>
                  <a:srgbClr val="8959A8"/>
                </a:solidFill>
                <a:effectLst/>
                <a:latin typeface="Inconsolata" pitchFamily="1" charset="0"/>
              </a:rPr>
              <a:t>	class</a:t>
            </a:r>
            <a:r>
              <a:rPr lang="en-US" b="0" i="0" dirty="0">
                <a:solidFill>
                  <a:srgbClr val="454C55"/>
                </a:solidFill>
                <a:effectLst/>
                <a:latin typeface="Inconsolata" pitchFamily="1" charset="0"/>
              </a:rPr>
              <a:t> </a:t>
            </a:r>
            <a:r>
              <a:rPr lang="en-US" b="0" i="0" dirty="0" err="1">
                <a:solidFill>
                  <a:srgbClr val="4271AE"/>
                </a:solidFill>
                <a:effectLst/>
                <a:latin typeface="Inconsolata" pitchFamily="1" charset="0"/>
              </a:rPr>
              <a:t>ClaseDerivada</a:t>
            </a:r>
            <a:r>
              <a:rPr lang="en-US" b="0" i="0" dirty="0">
                <a:solidFill>
                  <a:srgbClr val="454C55"/>
                </a:solidFill>
                <a:effectLst/>
                <a:latin typeface="Inconsolata" pitchFamily="1" charset="0"/>
              </a:rPr>
              <a:t> : </a:t>
            </a:r>
            <a:r>
              <a:rPr lang="en-US" b="0" i="0" dirty="0">
                <a:solidFill>
                  <a:srgbClr val="8959A8"/>
                </a:solidFill>
                <a:effectLst/>
                <a:latin typeface="Inconsolata" pitchFamily="1" charset="0"/>
              </a:rPr>
              <a:t>protected</a:t>
            </a:r>
            <a:r>
              <a:rPr lang="en-US" b="0" i="0" dirty="0">
                <a:solidFill>
                  <a:srgbClr val="454C55"/>
                </a:solidFill>
                <a:effectLst/>
                <a:latin typeface="Inconsolata" pitchFamily="1" charset="0"/>
              </a:rPr>
              <a:t> </a:t>
            </a:r>
            <a:r>
              <a:rPr lang="en-US" b="0" i="0" dirty="0" err="1">
                <a:solidFill>
                  <a:srgbClr val="454C55"/>
                </a:solidFill>
                <a:effectLst/>
                <a:latin typeface="Inconsolata" pitchFamily="1" charset="0"/>
              </a:rPr>
              <a:t>ClaseBase</a:t>
            </a:r>
            <a:endParaRPr lang="es-ES" b="1" dirty="0"/>
          </a:p>
          <a:p>
            <a:pPr marL="0" indent="0">
              <a:buNone/>
            </a:pPr>
            <a:r>
              <a:rPr lang="es-ES" b="1" dirty="0"/>
              <a:t>Herencia privada: </a:t>
            </a:r>
            <a:r>
              <a:rPr lang="es-ES" dirty="0"/>
              <a:t>Todos los miembros públicos y protegidos de la clase base adquieren el nivel de acceso privado en las clases derivadas. De ahí se desprende que una clase derivada que haya heredado mediante herencia privada no puede heredar a otras clases los miembros que ha heredado de otras clases.</a:t>
            </a:r>
          </a:p>
          <a:p>
            <a:pPr marL="0" indent="0">
              <a:buNone/>
            </a:pPr>
            <a:r>
              <a:rPr lang="es-ES" dirty="0"/>
              <a:t>	</a:t>
            </a:r>
            <a:r>
              <a:rPr lang="en-US" b="0" i="0" dirty="0">
                <a:solidFill>
                  <a:srgbClr val="8959A8"/>
                </a:solidFill>
                <a:effectLst/>
                <a:latin typeface="Inconsolata" pitchFamily="1" charset="0"/>
              </a:rPr>
              <a:t>class</a:t>
            </a:r>
            <a:r>
              <a:rPr lang="en-US" b="0" i="0" dirty="0">
                <a:solidFill>
                  <a:srgbClr val="454C55"/>
                </a:solidFill>
                <a:effectLst/>
                <a:latin typeface="Inconsolata" pitchFamily="1" charset="0"/>
              </a:rPr>
              <a:t> </a:t>
            </a:r>
            <a:r>
              <a:rPr lang="en-US" b="0" i="0" dirty="0" err="1">
                <a:solidFill>
                  <a:srgbClr val="4271AE"/>
                </a:solidFill>
                <a:effectLst/>
                <a:latin typeface="Inconsolata" pitchFamily="1" charset="0"/>
              </a:rPr>
              <a:t>ClaseDerivada</a:t>
            </a:r>
            <a:r>
              <a:rPr lang="en-US" b="0" i="0" dirty="0">
                <a:solidFill>
                  <a:srgbClr val="454C55"/>
                </a:solidFill>
                <a:effectLst/>
                <a:latin typeface="Inconsolata" pitchFamily="1" charset="0"/>
              </a:rPr>
              <a:t> : </a:t>
            </a:r>
            <a:r>
              <a:rPr lang="en-US" b="0" i="0" dirty="0">
                <a:solidFill>
                  <a:srgbClr val="8959A8"/>
                </a:solidFill>
                <a:effectLst/>
                <a:latin typeface="Inconsolata" pitchFamily="1" charset="0"/>
              </a:rPr>
              <a:t>private</a:t>
            </a:r>
            <a:r>
              <a:rPr lang="en-US" b="0" i="0" dirty="0">
                <a:solidFill>
                  <a:srgbClr val="454C55"/>
                </a:solidFill>
                <a:effectLst/>
                <a:latin typeface="Inconsolata" pitchFamily="1" charset="0"/>
              </a:rPr>
              <a:t> </a:t>
            </a:r>
            <a:r>
              <a:rPr lang="en-US" b="0" i="0" dirty="0" err="1">
                <a:solidFill>
                  <a:srgbClr val="454C55"/>
                </a:solidFill>
                <a:effectLst/>
                <a:latin typeface="Inconsolata" pitchFamily="1" charset="0"/>
              </a:rPr>
              <a:t>ClaseBase</a:t>
            </a:r>
            <a:endParaRPr lang="en-US" dirty="0"/>
          </a:p>
        </p:txBody>
      </p:sp>
    </p:spTree>
    <p:extLst>
      <p:ext uri="{BB962C8B-B14F-4D97-AF65-F5344CB8AC3E}">
        <p14:creationId xmlns:p14="http://schemas.microsoft.com/office/powerpoint/2010/main" val="1311218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FFBF1-70B2-83DE-C0E1-84D017072E93}"/>
              </a:ext>
            </a:extLst>
          </p:cNvPr>
          <p:cNvSpPr>
            <a:spLocks noGrp="1"/>
          </p:cNvSpPr>
          <p:nvPr>
            <p:ph type="title"/>
          </p:nvPr>
        </p:nvSpPr>
        <p:spPr>
          <a:solidFill>
            <a:schemeClr val="accent1">
              <a:lumMod val="20000"/>
              <a:lumOff val="80000"/>
            </a:schemeClr>
          </a:solidFill>
        </p:spPr>
        <p:txBody>
          <a:bodyPr/>
          <a:lstStyle/>
          <a:p>
            <a:r>
              <a:rPr lang="es-ES" dirty="0"/>
              <a:t>Inicialización de variables heredadas con el constructor base</a:t>
            </a:r>
            <a:endParaRPr lang="en-US" dirty="0"/>
          </a:p>
        </p:txBody>
      </p:sp>
      <p:sp>
        <p:nvSpPr>
          <p:cNvPr id="3" name="Content Placeholder 2">
            <a:extLst>
              <a:ext uri="{FF2B5EF4-FFF2-40B4-BE49-F238E27FC236}">
                <a16:creationId xmlns:a16="http://schemas.microsoft.com/office/drawing/2014/main" id="{FD2CE8EF-F1EF-4D3B-8B63-00A3CEC9CB91}"/>
              </a:ext>
            </a:extLst>
          </p:cNvPr>
          <p:cNvSpPr>
            <a:spLocks noGrp="1"/>
          </p:cNvSpPr>
          <p:nvPr>
            <p:ph idx="1"/>
          </p:nvPr>
        </p:nvSpPr>
        <p:spPr/>
        <p:txBody>
          <a:bodyPr>
            <a:normAutofit fontScale="40000" lnSpcReduction="20000"/>
          </a:bodyPr>
          <a:lstStyle/>
          <a:p>
            <a:pPr marL="0" indent="0" algn="just">
              <a:lnSpc>
                <a:spcPct val="70000"/>
              </a:lnSpc>
              <a:spcBef>
                <a:spcPts val="600"/>
              </a:spcBef>
              <a:buNone/>
            </a:pPr>
            <a:r>
              <a:rPr lang="en-US" b="0" dirty="0">
                <a:solidFill>
                  <a:srgbClr val="AF00DB"/>
                </a:solidFill>
                <a:effectLst/>
                <a:latin typeface="Consolas" panose="020B0609020204030204" pitchFamily="49" charset="0"/>
              </a:rPr>
              <a:t>#include</a:t>
            </a:r>
            <a:r>
              <a:rPr lang="en-US" b="0" dirty="0">
                <a:solidFill>
                  <a:srgbClr val="A31515"/>
                </a:solidFill>
                <a:effectLst/>
                <a:latin typeface="Consolas" panose="020B0609020204030204" pitchFamily="49" charset="0"/>
              </a:rPr>
              <a:t>&lt;iostream&gt;</a:t>
            </a:r>
            <a:endParaRPr lang="en-US" b="0" dirty="0">
              <a:solidFill>
                <a:srgbClr val="000000"/>
              </a:solidFill>
              <a:effectLst/>
              <a:latin typeface="Consolas" panose="020B0609020204030204" pitchFamily="49" charset="0"/>
            </a:endParaRPr>
          </a:p>
          <a:p>
            <a:pPr marL="0" indent="0" algn="just">
              <a:lnSpc>
                <a:spcPct val="70000"/>
              </a:lnSpc>
              <a:spcBef>
                <a:spcPts val="600"/>
              </a:spcBef>
              <a:buNone/>
            </a:pPr>
            <a:r>
              <a:rPr lang="en-US" b="0" dirty="0">
                <a:solidFill>
                  <a:srgbClr val="AF00DB"/>
                </a:solidFill>
                <a:effectLst/>
                <a:latin typeface="Consolas" panose="020B0609020204030204" pitchFamily="49" charset="0"/>
              </a:rPr>
              <a:t>using</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namespace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std</a:t>
            </a:r>
            <a:r>
              <a:rPr lang="en-US" b="0" dirty="0">
                <a:solidFill>
                  <a:srgbClr val="000000"/>
                </a:solidFill>
                <a:effectLst/>
                <a:latin typeface="Consolas" panose="020B0609020204030204" pitchFamily="49" charset="0"/>
              </a:rPr>
              <a:t>;</a:t>
            </a:r>
          </a:p>
          <a:p>
            <a:pPr marL="0" indent="0" algn="just">
              <a:lnSpc>
                <a:spcPct val="70000"/>
              </a:lnSpc>
              <a:spcBef>
                <a:spcPts val="600"/>
              </a:spcBef>
              <a:buNone/>
            </a:pP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ClaseBase</a:t>
            </a:r>
            <a:endParaRPr lang="en-US" b="0" dirty="0">
              <a:solidFill>
                <a:srgbClr val="000000"/>
              </a:solidFill>
              <a:effectLst/>
              <a:latin typeface="Consolas" panose="020B0609020204030204" pitchFamily="49" charset="0"/>
            </a:endParaRPr>
          </a:p>
          <a:p>
            <a:pPr marL="0" indent="0" algn="just">
              <a:lnSpc>
                <a:spcPct val="70000"/>
              </a:lnSpc>
              <a:spcBef>
                <a:spcPts val="600"/>
              </a:spcBef>
              <a:buNone/>
            </a:pPr>
            <a:r>
              <a:rPr lang="en-US" b="0" dirty="0">
                <a:solidFill>
                  <a:srgbClr val="000000"/>
                </a:solidFill>
                <a:effectLst/>
                <a:latin typeface="Consolas" panose="020B0609020204030204" pitchFamily="49" charset="0"/>
              </a:rPr>
              <a:t>{</a:t>
            </a:r>
          </a:p>
          <a:p>
            <a:pPr marL="0" indent="0" algn="just">
              <a:lnSpc>
                <a:spcPct val="70000"/>
              </a:lnSpc>
              <a:spcBef>
                <a:spcPts val="600"/>
              </a:spcBef>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protected:</a:t>
            </a:r>
            <a:endParaRPr lang="en-US" b="0" dirty="0">
              <a:solidFill>
                <a:srgbClr val="000000"/>
              </a:solidFill>
              <a:effectLst/>
              <a:latin typeface="Consolas" panose="020B0609020204030204" pitchFamily="49" charset="0"/>
            </a:endParaRPr>
          </a:p>
          <a:p>
            <a:pPr marL="0" indent="0" algn="just">
              <a:lnSpc>
                <a:spcPct val="70000"/>
              </a:lnSpc>
              <a:spcBef>
                <a:spcPts val="600"/>
              </a:spcBef>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variable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pPr marL="0" indent="0" algn="just">
              <a:lnSpc>
                <a:spcPct val="70000"/>
              </a:lnSpc>
              <a:spcBef>
                <a:spcPts val="600"/>
              </a:spcBef>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endParaRPr lang="en-US" b="0" dirty="0">
              <a:solidFill>
                <a:srgbClr val="000000"/>
              </a:solidFill>
              <a:effectLst/>
              <a:latin typeface="Consolas" panose="020B0609020204030204" pitchFamily="49" charset="0"/>
            </a:endParaRPr>
          </a:p>
          <a:p>
            <a:pPr marL="0" indent="0" algn="just">
              <a:lnSpc>
                <a:spcPct val="70000"/>
              </a:lnSpc>
              <a:spcBef>
                <a:spcPts val="600"/>
              </a:spcBef>
              <a:buNone/>
            </a:pPr>
            <a:r>
              <a:rPr lang="en-US" b="0" dirty="0">
                <a:solidFill>
                  <a:srgbClr val="795E26"/>
                </a:solidFill>
                <a:effectLst/>
                <a:latin typeface="Consolas" panose="020B0609020204030204" pitchFamily="49" charset="0"/>
              </a:rPr>
              <a:t>	</a:t>
            </a:r>
          </a:p>
          <a:p>
            <a:pPr marL="0" indent="0" algn="just">
              <a:lnSpc>
                <a:spcPct val="70000"/>
              </a:lnSpc>
              <a:spcBef>
                <a:spcPts val="600"/>
              </a:spcBef>
              <a:buNone/>
            </a:pPr>
            <a:r>
              <a:rPr lang="en-US" b="0" dirty="0">
                <a:solidFill>
                  <a:srgbClr val="795E26"/>
                </a:solidFill>
                <a:effectLst/>
                <a:latin typeface="Consolas" panose="020B0609020204030204" pitchFamily="49" charset="0"/>
              </a:rPr>
              <a:t>    </a:t>
            </a:r>
            <a:r>
              <a:rPr lang="en-US" b="0" dirty="0" err="1">
                <a:solidFill>
                  <a:srgbClr val="795E26"/>
                </a:solidFill>
                <a:effectLst/>
                <a:latin typeface="Consolas" panose="020B0609020204030204" pitchFamily="49" charset="0"/>
              </a:rPr>
              <a:t>ClaseBase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x</a:t>
            </a:r>
            <a:r>
              <a:rPr lang="en-US" b="0" dirty="0">
                <a:solidFill>
                  <a:srgbClr val="000000"/>
                </a:solidFill>
                <a:effectLst/>
                <a:latin typeface="Consolas" panose="020B0609020204030204" pitchFamily="49" charset="0"/>
              </a:rPr>
              <a:t>):</a:t>
            </a:r>
            <a:r>
              <a:rPr lang="en-US" dirty="0">
                <a:solidFill>
                  <a:srgbClr val="795E26"/>
                </a:solidFill>
                <a:latin typeface="Consolas" panose="020B0609020204030204" pitchFamily="49" charset="0"/>
              </a:rPr>
              <a:t>variable</a:t>
            </a:r>
            <a:r>
              <a:rPr lang="en-US" b="0" dirty="0">
                <a:solidFill>
                  <a:srgbClr val="000000"/>
                </a:solidFill>
                <a:effectLst/>
                <a:latin typeface="Consolas" panose="020B0609020204030204" pitchFamily="49" charset="0"/>
              </a:rPr>
              <a:t>(x){} //constructor</a:t>
            </a:r>
          </a:p>
          <a:p>
            <a:pPr marL="0" indent="0" algn="just">
              <a:lnSpc>
                <a:spcPct val="70000"/>
              </a:lnSpc>
              <a:spcBef>
                <a:spcPts val="600"/>
              </a:spcBef>
              <a:buNone/>
            </a:pPr>
            <a:r>
              <a:rPr lang="en-US" b="0" dirty="0">
                <a:solidFill>
                  <a:srgbClr val="000000"/>
                </a:solidFill>
                <a:effectLst/>
                <a:latin typeface="Consolas" panose="020B0609020204030204" pitchFamily="49" charset="0"/>
              </a:rPr>
              <a:t>    </a:t>
            </a:r>
          </a:p>
          <a:p>
            <a:pPr marL="0" indent="0" algn="just">
              <a:lnSpc>
                <a:spcPct val="70000"/>
              </a:lnSpc>
              <a:spcBef>
                <a:spcPts val="600"/>
              </a:spcBef>
              <a:buNone/>
            </a:pPr>
            <a:r>
              <a:rPr lang="en-US" b="0" dirty="0">
                <a:solidFill>
                  <a:srgbClr val="0000FF"/>
                </a:solidFill>
                <a:effectLst/>
                <a:latin typeface="Consolas" panose="020B0609020204030204" pitchFamily="49" charset="0"/>
              </a:rPr>
              <a:t>    void</a:t>
            </a:r>
            <a:r>
              <a:rPr lang="en-US" b="0" dirty="0">
                <a:solidFill>
                  <a:srgbClr val="000000"/>
                </a:solidFill>
                <a:effectLst/>
                <a:latin typeface="Consolas" panose="020B0609020204030204" pitchFamily="49" charset="0"/>
              </a:rPr>
              <a:t> </a:t>
            </a:r>
            <a:r>
              <a:rPr lang="en-US" dirty="0" err="1">
                <a:solidFill>
                  <a:srgbClr val="795E26"/>
                </a:solidFill>
                <a:latin typeface="Consolas" panose="020B0609020204030204" pitchFamily="49" charset="0"/>
              </a:rPr>
              <a:t>metodo</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a:t>
            </a:r>
          </a:p>
          <a:p>
            <a:pPr marL="0" indent="0" algn="just">
              <a:lnSpc>
                <a:spcPct val="70000"/>
              </a:lnSpc>
              <a:spcBef>
                <a:spcPts val="600"/>
              </a:spcBef>
              <a:buNone/>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&lt;&lt;</a:t>
            </a:r>
            <a:r>
              <a:rPr lang="en-US" b="0" dirty="0">
                <a:solidFill>
                  <a:srgbClr val="A31515"/>
                </a:solidFill>
                <a:effectLst/>
                <a:latin typeface="Consolas" panose="020B0609020204030204" pitchFamily="49" charset="0"/>
              </a:rPr>
              <a:t>“variable = "</a:t>
            </a:r>
            <a:r>
              <a:rPr lang="en-US" b="0" dirty="0">
                <a:solidFill>
                  <a:srgbClr val="000000"/>
                </a:solidFill>
                <a:effectLst/>
                <a:latin typeface="Consolas" panose="020B0609020204030204" pitchFamily="49" charset="0"/>
              </a:rPr>
              <a:t>&lt;&lt; variable&lt;&lt;</a:t>
            </a:r>
            <a:r>
              <a:rPr lang="en-US" b="0" dirty="0" err="1">
                <a:solidFill>
                  <a:srgbClr val="000000"/>
                </a:solidFill>
                <a:effectLst/>
                <a:latin typeface="Consolas" panose="020B0609020204030204" pitchFamily="49" charset="0"/>
              </a:rPr>
              <a:t>endl</a:t>
            </a:r>
            <a:r>
              <a:rPr lang="en-US" b="0" dirty="0">
                <a:solidFill>
                  <a:srgbClr val="000000"/>
                </a:solidFill>
                <a:effectLst/>
                <a:latin typeface="Consolas" panose="020B0609020204030204" pitchFamily="49" charset="0"/>
              </a:rPr>
              <a:t>;</a:t>
            </a:r>
          </a:p>
          <a:p>
            <a:pPr marL="0" indent="0" algn="just">
              <a:lnSpc>
                <a:spcPct val="70000"/>
              </a:lnSpc>
              <a:spcBef>
                <a:spcPts val="600"/>
              </a:spcBef>
              <a:buNone/>
            </a:pPr>
            <a:r>
              <a:rPr lang="en-US" b="0" dirty="0">
                <a:solidFill>
                  <a:srgbClr val="000000"/>
                </a:solidFill>
                <a:effectLst/>
                <a:latin typeface="Consolas" panose="020B0609020204030204" pitchFamily="49" charset="0"/>
              </a:rPr>
              <a:t>   }</a:t>
            </a:r>
          </a:p>
          <a:p>
            <a:pPr marL="0" indent="0" algn="just">
              <a:lnSpc>
                <a:spcPct val="70000"/>
              </a:lnSpc>
              <a:spcBef>
                <a:spcPts val="600"/>
              </a:spcBef>
              <a:buNone/>
            </a:pPr>
            <a:r>
              <a:rPr lang="en-US" b="0" dirty="0">
                <a:solidFill>
                  <a:srgbClr val="000000"/>
                </a:solidFill>
                <a:effectLst/>
                <a:latin typeface="Consolas" panose="020B0609020204030204" pitchFamily="49" charset="0"/>
              </a:rPr>
              <a:t>};</a:t>
            </a:r>
          </a:p>
          <a:p>
            <a:pPr marL="0" indent="0" algn="just">
              <a:lnSpc>
                <a:spcPct val="70000"/>
              </a:lnSpc>
              <a:spcBef>
                <a:spcPts val="600"/>
              </a:spcBef>
              <a:buNone/>
            </a:pP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ClaseDerivada</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ClaseBase</a:t>
            </a:r>
            <a:r>
              <a:rPr lang="en-US" b="0" dirty="0">
                <a:solidFill>
                  <a:srgbClr val="000000"/>
                </a:solidFill>
                <a:effectLst/>
                <a:latin typeface="Consolas" panose="020B0609020204030204" pitchFamily="49" charset="0"/>
              </a:rPr>
              <a:t>  </a:t>
            </a:r>
          </a:p>
          <a:p>
            <a:pPr marL="0" indent="0" algn="just">
              <a:lnSpc>
                <a:spcPct val="70000"/>
              </a:lnSpc>
              <a:spcBef>
                <a:spcPts val="600"/>
              </a:spcBef>
              <a:buNone/>
            </a:pPr>
            <a:r>
              <a:rPr lang="en-US" b="0" dirty="0">
                <a:solidFill>
                  <a:srgbClr val="000000"/>
                </a:solidFill>
                <a:effectLst/>
                <a:latin typeface="Consolas" panose="020B0609020204030204" pitchFamily="49" charset="0"/>
              </a:rPr>
              <a:t>{</a:t>
            </a:r>
          </a:p>
          <a:p>
            <a:pPr marL="0" indent="0" algn="just">
              <a:lnSpc>
                <a:spcPct val="70000"/>
              </a:lnSpc>
              <a:spcBef>
                <a:spcPts val="600"/>
              </a:spcBef>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endParaRPr lang="en-US" b="0" dirty="0">
              <a:solidFill>
                <a:srgbClr val="000000"/>
              </a:solidFill>
              <a:effectLst/>
              <a:latin typeface="Consolas" panose="020B0609020204030204" pitchFamily="49" charset="0"/>
            </a:endParaRPr>
          </a:p>
          <a:p>
            <a:pPr marL="0" indent="0" algn="just">
              <a:lnSpc>
                <a:spcPct val="70000"/>
              </a:lnSpc>
              <a:spcBef>
                <a:spcPts val="600"/>
              </a:spcBef>
              <a:buNone/>
            </a:pP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ClaseDerivada</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x</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ClaseBase</a:t>
            </a:r>
            <a:r>
              <a:rPr lang="en-US" b="0" dirty="0">
                <a:solidFill>
                  <a:srgbClr val="000000"/>
                </a:solidFill>
                <a:effectLst/>
                <a:latin typeface="Consolas" panose="020B0609020204030204" pitchFamily="49" charset="0"/>
              </a:rPr>
              <a:t>(x){}</a:t>
            </a:r>
            <a:r>
              <a:rPr lang="en-US" b="0" dirty="0">
                <a:solidFill>
                  <a:srgbClr val="008000"/>
                </a:solidFill>
                <a:effectLst/>
                <a:latin typeface="Consolas" panose="020B0609020204030204" pitchFamily="49" charset="0"/>
              </a:rPr>
              <a:t> </a:t>
            </a:r>
            <a:r>
              <a:rPr lang="en-US" b="1" dirty="0">
                <a:solidFill>
                  <a:srgbClr val="008000"/>
                </a:solidFill>
                <a:effectLst/>
                <a:latin typeface="Consolas" panose="020B0609020204030204" pitchFamily="49" charset="0"/>
              </a:rPr>
              <a:t>/* </a:t>
            </a:r>
            <a:r>
              <a:rPr lang="en-US" b="1" dirty="0" err="1">
                <a:solidFill>
                  <a:srgbClr val="008000"/>
                </a:solidFill>
                <a:effectLst/>
                <a:latin typeface="Consolas" panose="020B0609020204030204" pitchFamily="49" charset="0"/>
              </a:rPr>
              <a:t>Ejecución</a:t>
            </a:r>
            <a:r>
              <a:rPr lang="en-US" b="1" dirty="0">
                <a:solidFill>
                  <a:srgbClr val="008000"/>
                </a:solidFill>
                <a:effectLst/>
                <a:latin typeface="Consolas" panose="020B0609020204030204" pitchFamily="49" charset="0"/>
              </a:rPr>
              <a:t> del constructor de la </a:t>
            </a:r>
            <a:r>
              <a:rPr lang="en-US" b="1" dirty="0" err="1">
                <a:solidFill>
                  <a:srgbClr val="008000"/>
                </a:solidFill>
                <a:effectLst/>
                <a:latin typeface="Consolas" panose="020B0609020204030204" pitchFamily="49" charset="0"/>
              </a:rPr>
              <a:t>clase</a:t>
            </a:r>
            <a:r>
              <a:rPr lang="en-US" b="1" dirty="0">
                <a:solidFill>
                  <a:srgbClr val="008000"/>
                </a:solidFill>
                <a:effectLst/>
                <a:latin typeface="Consolas" panose="020B0609020204030204" pitchFamily="49" charset="0"/>
              </a:rPr>
              <a:t> base para </a:t>
            </a:r>
            <a:r>
              <a:rPr lang="en-US" b="1" dirty="0" err="1">
                <a:solidFill>
                  <a:srgbClr val="008000"/>
                </a:solidFill>
                <a:effectLst/>
                <a:latin typeface="Consolas" panose="020B0609020204030204" pitchFamily="49" charset="0"/>
              </a:rPr>
              <a:t>inicializar</a:t>
            </a:r>
            <a:r>
              <a:rPr lang="en-US" b="1" dirty="0">
                <a:solidFill>
                  <a:srgbClr val="008000"/>
                </a:solidFill>
                <a:effectLst/>
                <a:latin typeface="Consolas" panose="020B0609020204030204" pitchFamily="49" charset="0"/>
              </a:rPr>
              <a:t> variable */</a:t>
            </a:r>
            <a:endParaRPr lang="en-US" b="1" dirty="0">
              <a:solidFill>
                <a:srgbClr val="000000"/>
              </a:solidFill>
              <a:effectLst/>
              <a:latin typeface="Consolas" panose="020B0609020204030204" pitchFamily="49" charset="0"/>
            </a:endParaRPr>
          </a:p>
          <a:p>
            <a:pPr marL="0" indent="0" algn="just">
              <a:lnSpc>
                <a:spcPct val="70000"/>
              </a:lnSpc>
              <a:spcBef>
                <a:spcPts val="600"/>
              </a:spcBef>
              <a:buNone/>
            </a:pPr>
            <a:r>
              <a:rPr lang="en-US" b="0" dirty="0">
                <a:solidFill>
                  <a:srgbClr val="000000"/>
                </a:solidFill>
                <a:effectLst/>
                <a:latin typeface="Consolas" panose="020B0609020204030204" pitchFamily="49" charset="0"/>
              </a:rPr>
              <a:t>};</a:t>
            </a:r>
          </a:p>
          <a:p>
            <a:pPr marL="0" indent="0" algn="just">
              <a:lnSpc>
                <a:spcPct val="70000"/>
              </a:lnSpc>
              <a:spcBef>
                <a:spcPts val="600"/>
              </a:spcBef>
              <a:buNone/>
            </a:pPr>
            <a:endParaRPr lang="en-US" b="0" dirty="0">
              <a:solidFill>
                <a:srgbClr val="000000"/>
              </a:solidFill>
              <a:effectLst/>
              <a:latin typeface="Consolas" panose="020B0609020204030204" pitchFamily="49" charset="0"/>
            </a:endParaRPr>
          </a:p>
          <a:p>
            <a:pPr marL="0" indent="0" algn="just">
              <a:lnSpc>
                <a:spcPct val="70000"/>
              </a:lnSpc>
              <a:spcBef>
                <a:spcPts val="600"/>
              </a:spcBef>
              <a:buNone/>
            </a:pP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main</a:t>
            </a:r>
            <a:r>
              <a:rPr lang="en-US" b="0" dirty="0">
                <a:solidFill>
                  <a:srgbClr val="000000"/>
                </a:solidFill>
                <a:effectLst/>
                <a:latin typeface="Consolas" panose="020B0609020204030204" pitchFamily="49" charset="0"/>
              </a:rPr>
              <a:t>()</a:t>
            </a:r>
          </a:p>
          <a:p>
            <a:pPr marL="0" indent="0" algn="just">
              <a:lnSpc>
                <a:spcPct val="70000"/>
              </a:lnSpc>
              <a:spcBef>
                <a:spcPts val="600"/>
              </a:spcBef>
              <a:buNone/>
            </a:pPr>
            <a:r>
              <a:rPr lang="en-US" b="0" dirty="0">
                <a:solidFill>
                  <a:srgbClr val="000000"/>
                </a:solidFill>
                <a:effectLst/>
                <a:latin typeface="Consolas" panose="020B0609020204030204" pitchFamily="49" charset="0"/>
              </a:rPr>
              <a:t>{   </a:t>
            </a:r>
          </a:p>
          <a:p>
            <a:pPr marL="0" indent="0" algn="just">
              <a:lnSpc>
                <a:spcPct val="70000"/>
              </a:lnSpc>
              <a:spcBef>
                <a:spcPts val="600"/>
              </a:spcBef>
              <a:buNone/>
            </a:pPr>
            <a:r>
              <a:rPr lang="en-US" dirty="0">
                <a:solidFill>
                  <a:srgbClr val="000000"/>
                </a:solidFill>
                <a:latin typeface="Consolas" panose="020B0609020204030204" pitchFamily="49" charset="0"/>
              </a:rPr>
              <a:t>    </a:t>
            </a:r>
            <a:r>
              <a:rPr lang="en-US" b="0" dirty="0" err="1">
                <a:solidFill>
                  <a:srgbClr val="000000"/>
                </a:solidFill>
                <a:effectLst/>
                <a:latin typeface="Consolas" panose="020B0609020204030204" pitchFamily="49" charset="0"/>
              </a:rPr>
              <a:t>ClaseDerivada</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obj1</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50</a:t>
            </a:r>
            <a:r>
              <a:rPr lang="en-US" b="0" dirty="0">
                <a:solidFill>
                  <a:srgbClr val="000000"/>
                </a:solidFill>
                <a:effectLst/>
                <a:latin typeface="Consolas" panose="020B0609020204030204" pitchFamily="49" charset="0"/>
              </a:rPr>
              <a:t>);</a:t>
            </a:r>
            <a:r>
              <a:rPr lang="en-US" b="0" dirty="0">
                <a:solidFill>
                  <a:srgbClr val="008000"/>
                </a:solidFill>
                <a:effectLst/>
                <a:latin typeface="Consolas" panose="020B0609020204030204" pitchFamily="49" charset="0"/>
              </a:rPr>
              <a:t> </a:t>
            </a:r>
            <a:r>
              <a:rPr lang="en-US" b="1" dirty="0">
                <a:solidFill>
                  <a:srgbClr val="008000"/>
                </a:solidFill>
                <a:effectLst/>
                <a:latin typeface="Consolas" panose="020B0609020204030204" pitchFamily="49" charset="0"/>
              </a:rPr>
              <a:t>/* </a:t>
            </a:r>
            <a:r>
              <a:rPr lang="en-US" b="1" dirty="0" err="1">
                <a:solidFill>
                  <a:srgbClr val="008000"/>
                </a:solidFill>
                <a:effectLst/>
                <a:latin typeface="Consolas" panose="020B0609020204030204" pitchFamily="49" charset="0"/>
              </a:rPr>
              <a:t>Aquí</a:t>
            </a:r>
            <a:r>
              <a:rPr lang="en-US" b="1" dirty="0">
                <a:solidFill>
                  <a:srgbClr val="008000"/>
                </a:solidFill>
                <a:effectLst/>
                <a:latin typeface="Consolas" panose="020B0609020204030204" pitchFamily="49" charset="0"/>
              </a:rPr>
              <a:t> </a:t>
            </a:r>
            <a:r>
              <a:rPr lang="en-US" b="1" dirty="0" err="1">
                <a:solidFill>
                  <a:srgbClr val="008000"/>
                </a:solidFill>
                <a:effectLst/>
                <a:latin typeface="Consolas" panose="020B0609020204030204" pitchFamily="49" charset="0"/>
              </a:rPr>
              <a:t>el</a:t>
            </a:r>
            <a:r>
              <a:rPr lang="en-US" b="1" dirty="0">
                <a:solidFill>
                  <a:srgbClr val="008000"/>
                </a:solidFill>
                <a:effectLst/>
                <a:latin typeface="Consolas" panose="020B0609020204030204" pitchFamily="49" charset="0"/>
              </a:rPr>
              <a:t> constructor de la </a:t>
            </a:r>
            <a:r>
              <a:rPr lang="en-US" b="1" dirty="0" err="1">
                <a:solidFill>
                  <a:srgbClr val="008000"/>
                </a:solidFill>
                <a:effectLst/>
                <a:latin typeface="Consolas" panose="020B0609020204030204" pitchFamily="49" charset="0"/>
              </a:rPr>
              <a:t>clase</a:t>
            </a:r>
            <a:r>
              <a:rPr lang="en-US" b="1" dirty="0">
                <a:solidFill>
                  <a:srgbClr val="008000"/>
                </a:solidFill>
                <a:effectLst/>
                <a:latin typeface="Consolas" panose="020B0609020204030204" pitchFamily="49" charset="0"/>
              </a:rPr>
              <a:t> </a:t>
            </a:r>
            <a:r>
              <a:rPr lang="en-US" b="1" dirty="0" err="1">
                <a:solidFill>
                  <a:srgbClr val="008000"/>
                </a:solidFill>
                <a:effectLst/>
                <a:latin typeface="Consolas" panose="020B0609020204030204" pitchFamily="49" charset="0"/>
              </a:rPr>
              <a:t>derivada</a:t>
            </a:r>
            <a:r>
              <a:rPr lang="en-US" b="1" dirty="0">
                <a:solidFill>
                  <a:srgbClr val="008000"/>
                </a:solidFill>
                <a:effectLst/>
                <a:latin typeface="Consolas" panose="020B0609020204030204" pitchFamily="49" charset="0"/>
              </a:rPr>
              <a:t> </a:t>
            </a:r>
            <a:r>
              <a:rPr lang="en-US" b="1" dirty="0" err="1">
                <a:solidFill>
                  <a:srgbClr val="008000"/>
                </a:solidFill>
                <a:effectLst/>
                <a:latin typeface="Consolas" panose="020B0609020204030204" pitchFamily="49" charset="0"/>
              </a:rPr>
              <a:t>invoca</a:t>
            </a:r>
            <a:r>
              <a:rPr lang="en-US" b="1" dirty="0">
                <a:solidFill>
                  <a:srgbClr val="008000"/>
                </a:solidFill>
                <a:effectLst/>
                <a:latin typeface="Consolas" panose="020B0609020204030204" pitchFamily="49" charset="0"/>
              </a:rPr>
              <a:t> </a:t>
            </a:r>
            <a:r>
              <a:rPr lang="en-US" b="1" dirty="0" err="1">
                <a:solidFill>
                  <a:srgbClr val="008000"/>
                </a:solidFill>
                <a:effectLst/>
                <a:latin typeface="Consolas" panose="020B0609020204030204" pitchFamily="49" charset="0"/>
              </a:rPr>
              <a:t>el</a:t>
            </a:r>
            <a:r>
              <a:rPr lang="en-US" b="1" dirty="0">
                <a:solidFill>
                  <a:srgbClr val="008000"/>
                </a:solidFill>
                <a:effectLst/>
                <a:latin typeface="Consolas" panose="020B0609020204030204" pitchFamily="49" charset="0"/>
              </a:rPr>
              <a:t> constructor de la </a:t>
            </a:r>
            <a:r>
              <a:rPr lang="en-US" b="1" dirty="0" err="1">
                <a:solidFill>
                  <a:srgbClr val="008000"/>
                </a:solidFill>
                <a:effectLst/>
                <a:latin typeface="Consolas" panose="020B0609020204030204" pitchFamily="49" charset="0"/>
              </a:rPr>
              <a:t>clase</a:t>
            </a:r>
            <a:r>
              <a:rPr lang="en-US" b="1" dirty="0">
                <a:solidFill>
                  <a:srgbClr val="008000"/>
                </a:solidFill>
                <a:effectLst/>
                <a:latin typeface="Consolas" panose="020B0609020204030204" pitchFamily="49" charset="0"/>
              </a:rPr>
              <a:t> base */</a:t>
            </a:r>
            <a:endParaRPr lang="en-US" b="1" dirty="0">
              <a:solidFill>
                <a:srgbClr val="000000"/>
              </a:solidFill>
              <a:effectLst/>
              <a:latin typeface="Consolas" panose="020B0609020204030204" pitchFamily="49" charset="0"/>
            </a:endParaRPr>
          </a:p>
          <a:p>
            <a:pPr marL="0" indent="0" algn="just">
              <a:lnSpc>
                <a:spcPct val="70000"/>
              </a:lnSpc>
              <a:spcBef>
                <a:spcPts val="600"/>
              </a:spcBef>
              <a:buNone/>
            </a:pPr>
            <a:r>
              <a:rPr lang="en-US" b="0" dirty="0">
                <a:solidFill>
                  <a:srgbClr val="000000"/>
                </a:solidFill>
                <a:effectLst/>
                <a:latin typeface="Consolas" panose="020B0609020204030204" pitchFamily="49" charset="0"/>
              </a:rPr>
              <a:t>    </a:t>
            </a:r>
            <a:r>
              <a:rPr lang="en-US" b="0">
                <a:solidFill>
                  <a:srgbClr val="001080"/>
                </a:solidFill>
                <a:effectLst/>
                <a:latin typeface="Consolas" panose="020B0609020204030204" pitchFamily="49" charset="0"/>
              </a:rPr>
              <a:t>obj1</a:t>
            </a:r>
            <a:r>
              <a:rPr lang="en-US" b="0">
                <a:solidFill>
                  <a:srgbClr val="000000"/>
                </a:solidFill>
                <a:effectLst/>
                <a:latin typeface="Consolas" panose="020B0609020204030204" pitchFamily="49" charset="0"/>
              </a:rPr>
              <a:t>.</a:t>
            </a:r>
            <a:r>
              <a:rPr lang="en-US">
                <a:solidFill>
                  <a:srgbClr val="795E26"/>
                </a:solidFill>
                <a:latin typeface="Consolas" panose="020B0609020204030204" pitchFamily="49" charset="0"/>
              </a:rPr>
              <a:t>m</a:t>
            </a:r>
            <a:r>
              <a:rPr lang="en-US" b="0">
                <a:solidFill>
                  <a:srgbClr val="795E26"/>
                </a:solidFill>
                <a:effectLst/>
                <a:latin typeface="Consolas" panose="020B0609020204030204" pitchFamily="49" charset="0"/>
              </a:rPr>
              <a:t>etodo</a:t>
            </a:r>
            <a:r>
              <a:rPr lang="en-US" b="0" dirty="0">
                <a:solidFill>
                  <a:srgbClr val="000000"/>
                </a:solidFill>
                <a:effectLst/>
                <a:latin typeface="Consolas" panose="020B0609020204030204" pitchFamily="49" charset="0"/>
              </a:rPr>
              <a:t>(); </a:t>
            </a:r>
          </a:p>
          <a:p>
            <a:pPr marL="0" indent="0" algn="just">
              <a:lnSpc>
                <a:spcPct val="70000"/>
              </a:lnSpc>
              <a:spcBef>
                <a:spcPts val="600"/>
              </a:spcBef>
              <a:buNone/>
            </a:pP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pPr marL="0" indent="0" algn="just">
              <a:lnSpc>
                <a:spcPct val="70000"/>
              </a:lnSpc>
              <a:spcBef>
                <a:spcPts val="600"/>
              </a:spcBef>
              <a:buNone/>
            </a:pPr>
            <a:r>
              <a:rPr lang="en-US" b="0" dirty="0">
                <a:solidFill>
                  <a:srgbClr val="000000"/>
                </a:solidFill>
                <a:effectLst/>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4090566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5DBE-C2E8-E7F2-A903-2060E898181A}"/>
              </a:ext>
            </a:extLst>
          </p:cNvPr>
          <p:cNvSpPr>
            <a:spLocks noGrp="1"/>
          </p:cNvSpPr>
          <p:nvPr>
            <p:ph type="title"/>
          </p:nvPr>
        </p:nvSpPr>
        <p:spPr>
          <a:solidFill>
            <a:schemeClr val="accent1">
              <a:lumMod val="20000"/>
              <a:lumOff val="80000"/>
            </a:schemeClr>
          </a:solidFill>
        </p:spPr>
        <p:txBody>
          <a:bodyPr/>
          <a:lstStyle/>
          <a:p>
            <a:r>
              <a:rPr lang="en-US" dirty="0" err="1"/>
              <a:t>Herencia</a:t>
            </a:r>
            <a:r>
              <a:rPr lang="en-US" dirty="0"/>
              <a:t> </a:t>
            </a:r>
            <a:r>
              <a:rPr lang="en-US" dirty="0" err="1"/>
              <a:t>Múltiple</a:t>
            </a:r>
            <a:endParaRPr lang="en-US" dirty="0"/>
          </a:p>
        </p:txBody>
      </p:sp>
      <p:pic>
        <p:nvPicPr>
          <p:cNvPr id="5" name="Content Placeholder 4">
            <a:extLst>
              <a:ext uri="{FF2B5EF4-FFF2-40B4-BE49-F238E27FC236}">
                <a16:creationId xmlns:a16="http://schemas.microsoft.com/office/drawing/2014/main" id="{93987B62-FE23-70D6-3510-C77DE290C2C7}"/>
              </a:ext>
            </a:extLst>
          </p:cNvPr>
          <p:cNvPicPr>
            <a:picLocks noGrp="1" noChangeAspect="1"/>
          </p:cNvPicPr>
          <p:nvPr>
            <p:ph idx="1"/>
          </p:nvPr>
        </p:nvPicPr>
        <p:blipFill>
          <a:blip r:embed="rId2"/>
          <a:stretch>
            <a:fillRect/>
          </a:stretch>
        </p:blipFill>
        <p:spPr>
          <a:xfrm>
            <a:off x="2338387" y="2062956"/>
            <a:ext cx="7210425" cy="3609975"/>
          </a:xfrm>
        </p:spPr>
      </p:pic>
    </p:spTree>
    <p:extLst>
      <p:ext uri="{BB962C8B-B14F-4D97-AF65-F5344CB8AC3E}">
        <p14:creationId xmlns:p14="http://schemas.microsoft.com/office/powerpoint/2010/main" val="3285009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333</Words>
  <Application>Microsoft Office PowerPoint</Application>
  <PresentationFormat>Widescreen</PresentationFormat>
  <Paragraphs>41</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Consolas</vt:lpstr>
      <vt:lpstr>Inconsolata</vt:lpstr>
      <vt:lpstr>Office Theme</vt:lpstr>
      <vt:lpstr>Herencia</vt:lpstr>
      <vt:lpstr>Concepto de Herencia</vt:lpstr>
      <vt:lpstr>Tipos de herencia en C++</vt:lpstr>
      <vt:lpstr>Inicialización de variables heredadas con el constructor base</vt:lpstr>
      <vt:lpstr>Herencia Múltiple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Herencia</dc:title>
  <dc:creator>Marin Benavides, Richard F</dc:creator>
  <cp:lastModifiedBy>Marin Benavides, Richard F</cp:lastModifiedBy>
  <cp:revision>6</cp:revision>
  <dcterms:created xsi:type="dcterms:W3CDTF">2022-09-02T21:37:43Z</dcterms:created>
  <dcterms:modified xsi:type="dcterms:W3CDTF">2022-09-07T02:50:55Z</dcterms:modified>
</cp:coreProperties>
</file>