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826" r:id="rId6"/>
    <p:sldId id="3827" r:id="rId7"/>
    <p:sldId id="3835" r:id="rId8"/>
    <p:sldId id="3837" r:id="rId9"/>
    <p:sldId id="3836" r:id="rId10"/>
    <p:sldId id="38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E03E2-CC6E-4027-9A28-775C99BDD113}" v="7" dt="2022-09-28T22:42:57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Benavides, Richard F" userId="55b31c44-f2f1-4b6d-a29f-fcd397fb7d61" providerId="ADAL" clId="{9A1E03E2-CC6E-4027-9A28-775C99BDD113}"/>
    <pc:docChg chg="custSel delSld modSld sldOrd">
      <pc:chgData name="Marin Benavides, Richard F" userId="55b31c44-f2f1-4b6d-a29f-fcd397fb7d61" providerId="ADAL" clId="{9A1E03E2-CC6E-4027-9A28-775C99BDD113}" dt="2022-09-28T22:46:29.293" v="128" actId="47"/>
      <pc:docMkLst>
        <pc:docMk/>
      </pc:docMkLst>
      <pc:sldChg chg="del">
        <pc:chgData name="Marin Benavides, Richard F" userId="55b31c44-f2f1-4b6d-a29f-fcd397fb7d61" providerId="ADAL" clId="{9A1E03E2-CC6E-4027-9A28-775C99BDD113}" dt="2022-09-28T22:46:22.343" v="120" actId="47"/>
        <pc:sldMkLst>
          <pc:docMk/>
          <pc:sldMk cId="1019213662" sldId="3791"/>
        </pc:sldMkLst>
      </pc:sldChg>
      <pc:sldChg chg="del">
        <pc:chgData name="Marin Benavides, Richard F" userId="55b31c44-f2f1-4b6d-a29f-fcd397fb7d61" providerId="ADAL" clId="{9A1E03E2-CC6E-4027-9A28-775C99BDD113}" dt="2022-09-28T22:46:29.293" v="128" actId="47"/>
        <pc:sldMkLst>
          <pc:docMk/>
          <pc:sldMk cId="3927950662" sldId="3792"/>
        </pc:sldMkLst>
      </pc:sldChg>
      <pc:sldChg chg="del">
        <pc:chgData name="Marin Benavides, Richard F" userId="55b31c44-f2f1-4b6d-a29f-fcd397fb7d61" providerId="ADAL" clId="{9A1E03E2-CC6E-4027-9A28-775C99BDD113}" dt="2022-09-28T22:46:27.743" v="124" actId="47"/>
        <pc:sldMkLst>
          <pc:docMk/>
          <pc:sldMk cId="1813910725" sldId="3794"/>
        </pc:sldMkLst>
      </pc:sldChg>
      <pc:sldChg chg="modSp mod">
        <pc:chgData name="Marin Benavides, Richard F" userId="55b31c44-f2f1-4b6d-a29f-fcd397fb7d61" providerId="ADAL" clId="{9A1E03E2-CC6E-4027-9A28-775C99BDD113}" dt="2022-09-28T22:41:30.707" v="112" actId="27636"/>
        <pc:sldMkLst>
          <pc:docMk/>
          <pc:sldMk cId="800962904" sldId="3825"/>
        </pc:sldMkLst>
        <pc:spChg chg="mod">
          <ac:chgData name="Marin Benavides, Richard F" userId="55b31c44-f2f1-4b6d-a29f-fcd397fb7d61" providerId="ADAL" clId="{9A1E03E2-CC6E-4027-9A28-775C99BDD113}" dt="2022-09-28T22:41:30.707" v="112" actId="27636"/>
          <ac:spMkLst>
            <pc:docMk/>
            <pc:sldMk cId="800962904" sldId="3825"/>
            <ac:spMk id="2" creationId="{28B08836-40C5-46C2-81BA-21AA27176925}"/>
          </ac:spMkLst>
        </pc:spChg>
      </pc:sldChg>
      <pc:sldChg chg="del">
        <pc:chgData name="Marin Benavides, Richard F" userId="55b31c44-f2f1-4b6d-a29f-fcd397fb7d61" providerId="ADAL" clId="{9A1E03E2-CC6E-4027-9A28-775C99BDD113}" dt="2022-09-28T22:46:28.794" v="127" actId="47"/>
        <pc:sldMkLst>
          <pc:docMk/>
          <pc:sldMk cId="1026132043" sldId="3829"/>
        </pc:sldMkLst>
      </pc:sldChg>
      <pc:sldChg chg="del">
        <pc:chgData name="Marin Benavides, Richard F" userId="55b31c44-f2f1-4b6d-a29f-fcd397fb7d61" providerId="ADAL" clId="{9A1E03E2-CC6E-4027-9A28-775C99BDD113}" dt="2022-09-28T22:46:28.129" v="126" actId="47"/>
        <pc:sldMkLst>
          <pc:docMk/>
          <pc:sldMk cId="1791535643" sldId="3830"/>
        </pc:sldMkLst>
      </pc:sldChg>
      <pc:sldChg chg="del">
        <pc:chgData name="Marin Benavides, Richard F" userId="55b31c44-f2f1-4b6d-a29f-fcd397fb7d61" providerId="ADAL" clId="{9A1E03E2-CC6E-4027-9A28-775C99BDD113}" dt="2022-09-28T22:46:27.931" v="125" actId="47"/>
        <pc:sldMkLst>
          <pc:docMk/>
          <pc:sldMk cId="3942647457" sldId="3831"/>
        </pc:sldMkLst>
      </pc:sldChg>
      <pc:sldChg chg="del">
        <pc:chgData name="Marin Benavides, Richard F" userId="55b31c44-f2f1-4b6d-a29f-fcd397fb7d61" providerId="ADAL" clId="{9A1E03E2-CC6E-4027-9A28-775C99BDD113}" dt="2022-09-28T22:46:27.395" v="123" actId="47"/>
        <pc:sldMkLst>
          <pc:docMk/>
          <pc:sldMk cId="543995561" sldId="3832"/>
        </pc:sldMkLst>
      </pc:sldChg>
      <pc:sldChg chg="del">
        <pc:chgData name="Marin Benavides, Richard F" userId="55b31c44-f2f1-4b6d-a29f-fcd397fb7d61" providerId="ADAL" clId="{9A1E03E2-CC6E-4027-9A28-775C99BDD113}" dt="2022-09-28T22:46:26.560" v="122" actId="47"/>
        <pc:sldMkLst>
          <pc:docMk/>
          <pc:sldMk cId="17839761" sldId="3833"/>
        </pc:sldMkLst>
      </pc:sldChg>
      <pc:sldChg chg="del">
        <pc:chgData name="Marin Benavides, Richard F" userId="55b31c44-f2f1-4b6d-a29f-fcd397fb7d61" providerId="ADAL" clId="{9A1E03E2-CC6E-4027-9A28-775C99BDD113}" dt="2022-09-28T22:46:26.027" v="121" actId="47"/>
        <pc:sldMkLst>
          <pc:docMk/>
          <pc:sldMk cId="962258905" sldId="3834"/>
        </pc:sldMkLst>
      </pc:sldChg>
      <pc:sldChg chg="addSp delSp modSp mod">
        <pc:chgData name="Marin Benavides, Richard F" userId="55b31c44-f2f1-4b6d-a29f-fcd397fb7d61" providerId="ADAL" clId="{9A1E03E2-CC6E-4027-9A28-775C99BDD113}" dt="2022-09-28T22:28:24.939" v="70" actId="20577"/>
        <pc:sldMkLst>
          <pc:docMk/>
          <pc:sldMk cId="3657137496" sldId="3837"/>
        </pc:sldMkLst>
        <pc:spChg chg="mod">
          <ac:chgData name="Marin Benavides, Richard F" userId="55b31c44-f2f1-4b6d-a29f-fcd397fb7d61" providerId="ADAL" clId="{9A1E03E2-CC6E-4027-9A28-775C99BDD113}" dt="2022-09-28T22:28:24.939" v="70" actId="20577"/>
          <ac:spMkLst>
            <pc:docMk/>
            <pc:sldMk cId="3657137496" sldId="3837"/>
            <ac:spMk id="2" creationId="{00DA39CE-48E4-4FEC-9685-9EAFA4A394ED}"/>
          </ac:spMkLst>
        </pc:spChg>
        <pc:spChg chg="del mod">
          <ac:chgData name="Marin Benavides, Richard F" userId="55b31c44-f2f1-4b6d-a29f-fcd397fb7d61" providerId="ADAL" clId="{9A1E03E2-CC6E-4027-9A28-775C99BDD113}" dt="2022-09-28T22:27:53.668" v="52"/>
          <ac:spMkLst>
            <pc:docMk/>
            <pc:sldMk cId="3657137496" sldId="3837"/>
            <ac:spMk id="3" creationId="{4A2F1317-7ED6-4016-A92B-682A9AC4BAC8}"/>
          </ac:spMkLst>
        </pc:spChg>
        <pc:picChg chg="add mod">
          <ac:chgData name="Marin Benavides, Richard F" userId="55b31c44-f2f1-4b6d-a29f-fcd397fb7d61" providerId="ADAL" clId="{9A1E03E2-CC6E-4027-9A28-775C99BDD113}" dt="2022-09-28T22:28:05.873" v="54" actId="1076"/>
          <ac:picMkLst>
            <pc:docMk/>
            <pc:sldMk cId="3657137496" sldId="3837"/>
            <ac:picMk id="1026" creationId="{E865CBE8-8E88-4E8A-B876-ACB5E9EBB93B}"/>
          </ac:picMkLst>
        </pc:picChg>
      </pc:sldChg>
      <pc:sldChg chg="addSp delSp modSp mod ord modClrScheme chgLayout">
        <pc:chgData name="Marin Benavides, Richard F" userId="55b31c44-f2f1-4b6d-a29f-fcd397fb7d61" providerId="ADAL" clId="{9A1E03E2-CC6E-4027-9A28-775C99BDD113}" dt="2022-09-28T22:46:14.060" v="119"/>
        <pc:sldMkLst>
          <pc:docMk/>
          <pc:sldMk cId="3439697694" sldId="3838"/>
        </pc:sldMkLst>
        <pc:spChg chg="mod ord">
          <ac:chgData name="Marin Benavides, Richard F" userId="55b31c44-f2f1-4b6d-a29f-fcd397fb7d61" providerId="ADAL" clId="{9A1E03E2-CC6E-4027-9A28-775C99BDD113}" dt="2022-09-28T22:41:49.785" v="115" actId="700"/>
          <ac:spMkLst>
            <pc:docMk/>
            <pc:sldMk cId="3439697694" sldId="3838"/>
            <ac:spMk id="2" creationId="{15E60B37-E9C2-4855-A63D-B509C1E4EF79}"/>
          </ac:spMkLst>
        </pc:spChg>
        <pc:spChg chg="del mod">
          <ac:chgData name="Marin Benavides, Richard F" userId="55b31c44-f2f1-4b6d-a29f-fcd397fb7d61" providerId="ADAL" clId="{9A1E03E2-CC6E-4027-9A28-775C99BDD113}" dt="2022-09-28T22:31:58.886" v="97"/>
          <ac:spMkLst>
            <pc:docMk/>
            <pc:sldMk cId="3439697694" sldId="3838"/>
            <ac:spMk id="3" creationId="{54A2B83C-4727-47EA-A2E1-99D2BF067AF8}"/>
          </ac:spMkLst>
        </pc:spChg>
        <pc:spChg chg="mod ord">
          <ac:chgData name="Marin Benavides, Richard F" userId="55b31c44-f2f1-4b6d-a29f-fcd397fb7d61" providerId="ADAL" clId="{9A1E03E2-CC6E-4027-9A28-775C99BDD113}" dt="2022-09-28T22:41:49.785" v="115" actId="700"/>
          <ac:spMkLst>
            <pc:docMk/>
            <pc:sldMk cId="3439697694" sldId="3838"/>
            <ac:spMk id="4" creationId="{F7934012-1EB1-4052-854F-FF2766ED45BD}"/>
          </ac:spMkLst>
        </pc:spChg>
        <pc:spChg chg="mod ord">
          <ac:chgData name="Marin Benavides, Richard F" userId="55b31c44-f2f1-4b6d-a29f-fcd397fb7d61" providerId="ADAL" clId="{9A1E03E2-CC6E-4027-9A28-775C99BDD113}" dt="2022-09-28T22:41:49.785" v="115" actId="700"/>
          <ac:spMkLst>
            <pc:docMk/>
            <pc:sldMk cId="3439697694" sldId="3838"/>
            <ac:spMk id="5" creationId="{7EF07A64-4207-46E7-B66C-93378B89ECA8}"/>
          </ac:spMkLst>
        </pc:spChg>
        <pc:spChg chg="mod ord">
          <ac:chgData name="Marin Benavides, Richard F" userId="55b31c44-f2f1-4b6d-a29f-fcd397fb7d61" providerId="ADAL" clId="{9A1E03E2-CC6E-4027-9A28-775C99BDD113}" dt="2022-09-28T22:41:49.785" v="115" actId="700"/>
          <ac:spMkLst>
            <pc:docMk/>
            <pc:sldMk cId="3439697694" sldId="3838"/>
            <ac:spMk id="6" creationId="{D3DFDE34-2AA6-4D57-899C-B9B7C0AF36CB}"/>
          </ac:spMkLst>
        </pc:spChg>
        <pc:spChg chg="add del mod ord">
          <ac:chgData name="Marin Benavides, Richard F" userId="55b31c44-f2f1-4b6d-a29f-fcd397fb7d61" providerId="ADAL" clId="{9A1E03E2-CC6E-4027-9A28-775C99BDD113}" dt="2022-09-28T22:42:57.809" v="117"/>
          <ac:spMkLst>
            <pc:docMk/>
            <pc:sldMk cId="3439697694" sldId="3838"/>
            <ac:spMk id="7" creationId="{24E978FB-23E6-4CDB-8800-93D92DD02CD1}"/>
          </ac:spMkLst>
        </pc:spChg>
        <pc:picChg chg="add mod ord">
          <ac:chgData name="Marin Benavides, Richard F" userId="55b31c44-f2f1-4b6d-a29f-fcd397fb7d61" providerId="ADAL" clId="{9A1E03E2-CC6E-4027-9A28-775C99BDD113}" dt="2022-09-28T22:41:49.785" v="115" actId="700"/>
          <ac:picMkLst>
            <pc:docMk/>
            <pc:sldMk cId="3439697694" sldId="3838"/>
            <ac:picMk id="2050" creationId="{AEA84590-238C-4691-B593-BCBB947F91C4}"/>
          </ac:picMkLst>
        </pc:picChg>
        <pc:picChg chg="add mod">
          <ac:chgData name="Marin Benavides, Richard F" userId="55b31c44-f2f1-4b6d-a29f-fcd397fb7d61" providerId="ADAL" clId="{9A1E03E2-CC6E-4027-9A28-775C99BDD113}" dt="2022-09-28T22:42:57.809" v="117"/>
          <ac:picMkLst>
            <pc:docMk/>
            <pc:sldMk cId="3439697694" sldId="3838"/>
            <ac:picMk id="2052" creationId="{0FF5A34B-1FFA-4996-B2F9-24884BD18C0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D9324-ABD7-4726-AC41-5AC94720745A}" type="doc">
      <dgm:prSet loTypeId="urn:microsoft.com/office/officeart/2005/8/layout/cycle7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R"/>
        </a:p>
      </dgm:t>
    </dgm:pt>
    <dgm:pt modelId="{BE674D89-2655-4D56-9F69-2BE04B19B414}">
      <dgm:prSet phldrT="[Text]"/>
      <dgm:spPr/>
      <dgm:t>
        <a:bodyPr/>
        <a:lstStyle/>
        <a:p>
          <a:r>
            <a:rPr lang="en-US" dirty="0" err="1"/>
            <a:t>Algoritmos</a:t>
          </a:r>
          <a:endParaRPr lang="es-CR" dirty="0"/>
        </a:p>
      </dgm:t>
    </dgm:pt>
    <dgm:pt modelId="{6A79B3A6-D9CE-4978-88FB-D0B541B98D44}" type="parTrans" cxnId="{D32731DB-6ECD-43B9-93B4-0EE7CC00D169}">
      <dgm:prSet/>
      <dgm:spPr/>
      <dgm:t>
        <a:bodyPr/>
        <a:lstStyle/>
        <a:p>
          <a:endParaRPr lang="es-CR"/>
        </a:p>
      </dgm:t>
    </dgm:pt>
    <dgm:pt modelId="{F88A2ACB-2D6D-4F42-B2A0-973F81D156E0}" type="sibTrans" cxnId="{D32731DB-6ECD-43B9-93B4-0EE7CC00D169}">
      <dgm:prSet/>
      <dgm:spPr/>
      <dgm:t>
        <a:bodyPr/>
        <a:lstStyle/>
        <a:p>
          <a:r>
            <a:rPr lang="en-US" b="1" dirty="0" err="1"/>
            <a:t>Iteradores</a:t>
          </a:r>
          <a:endParaRPr lang="es-CR" b="1" dirty="0"/>
        </a:p>
      </dgm:t>
    </dgm:pt>
    <dgm:pt modelId="{0DCCD7E2-C8AB-4DA1-BF91-773EED1AD9C3}">
      <dgm:prSet phldrT="[Text]"/>
      <dgm:spPr/>
      <dgm:t>
        <a:bodyPr/>
        <a:lstStyle/>
        <a:p>
          <a:r>
            <a:rPr lang="en-US" dirty="0" err="1"/>
            <a:t>Contenedores</a:t>
          </a:r>
          <a:endParaRPr lang="es-CR" dirty="0"/>
        </a:p>
      </dgm:t>
    </dgm:pt>
    <dgm:pt modelId="{848C2F6C-28A3-49B4-AE2D-70809B6F7D20}" type="parTrans" cxnId="{54269ABE-E2BC-4509-BF24-D7FAD1BE5037}">
      <dgm:prSet/>
      <dgm:spPr/>
      <dgm:t>
        <a:bodyPr/>
        <a:lstStyle/>
        <a:p>
          <a:endParaRPr lang="es-CR"/>
        </a:p>
      </dgm:t>
    </dgm:pt>
    <dgm:pt modelId="{64D1318F-8B4E-4E71-AF74-3D2F6A01F711}" type="sibTrans" cxnId="{54269ABE-E2BC-4509-BF24-D7FAD1BE5037}">
      <dgm:prSet/>
      <dgm:spPr/>
      <dgm:t>
        <a:bodyPr/>
        <a:lstStyle/>
        <a:p>
          <a:r>
            <a:rPr lang="en-US" b="1" dirty="0" err="1"/>
            <a:t>Abstracción</a:t>
          </a:r>
          <a:endParaRPr lang="es-CR" b="1" dirty="0"/>
        </a:p>
      </dgm:t>
    </dgm:pt>
    <dgm:pt modelId="{ABEAD360-89A4-4A2F-A4C9-669B651531D8}">
      <dgm:prSet phldrT="[Text]"/>
      <dgm:spPr/>
      <dgm:t>
        <a:bodyPr/>
        <a:lstStyle/>
        <a:p>
          <a:r>
            <a:rPr lang="en-US" dirty="0" err="1"/>
            <a:t>Tipos</a:t>
          </a:r>
          <a:r>
            <a:rPr lang="en-US" dirty="0"/>
            <a:t> de </a:t>
          </a:r>
          <a:r>
            <a:rPr lang="en-US" dirty="0" err="1"/>
            <a:t>datos</a:t>
          </a:r>
          <a:endParaRPr lang="es-CR" dirty="0"/>
        </a:p>
      </dgm:t>
    </dgm:pt>
    <dgm:pt modelId="{571F4FC7-5671-4FF1-A87E-CB0EA35D547D}" type="parTrans" cxnId="{0E81F4F9-5241-4513-B5FF-A471054BD8A5}">
      <dgm:prSet/>
      <dgm:spPr/>
      <dgm:t>
        <a:bodyPr/>
        <a:lstStyle/>
        <a:p>
          <a:endParaRPr lang="es-CR"/>
        </a:p>
      </dgm:t>
    </dgm:pt>
    <dgm:pt modelId="{5F3FDA0F-99FE-4D31-930B-7027BC634295}" type="sibTrans" cxnId="{0E81F4F9-5241-4513-B5FF-A471054BD8A5}">
      <dgm:prSet custT="1"/>
      <dgm:spPr/>
      <dgm:t>
        <a:bodyPr/>
        <a:lstStyle/>
        <a:p>
          <a:r>
            <a:rPr lang="en-US" sz="1000" b="1" dirty="0"/>
            <a:t>Templates</a:t>
          </a:r>
          <a:endParaRPr lang="es-CR" sz="1000" b="1" dirty="0"/>
        </a:p>
      </dgm:t>
    </dgm:pt>
    <dgm:pt modelId="{236C187F-63AD-4DD7-BAC8-6BE04152FB7A}" type="pres">
      <dgm:prSet presAssocID="{5A6D9324-ABD7-4726-AC41-5AC94720745A}" presName="Name0" presStyleCnt="0">
        <dgm:presLayoutVars>
          <dgm:dir/>
          <dgm:resizeHandles val="exact"/>
        </dgm:presLayoutVars>
      </dgm:prSet>
      <dgm:spPr/>
    </dgm:pt>
    <dgm:pt modelId="{73E87F03-6FA4-4DAD-95AB-1B12B9959A28}" type="pres">
      <dgm:prSet presAssocID="{BE674D89-2655-4D56-9F69-2BE04B19B414}" presName="node" presStyleLbl="node1" presStyleIdx="0" presStyleCnt="3">
        <dgm:presLayoutVars>
          <dgm:bulletEnabled val="1"/>
        </dgm:presLayoutVars>
      </dgm:prSet>
      <dgm:spPr/>
    </dgm:pt>
    <dgm:pt modelId="{948A9AB5-9238-4127-B55B-D21C1D9E7B40}" type="pres">
      <dgm:prSet presAssocID="{F88A2ACB-2D6D-4F42-B2A0-973F81D156E0}" presName="sibTrans" presStyleLbl="sibTrans2D1" presStyleIdx="0" presStyleCnt="3"/>
      <dgm:spPr/>
    </dgm:pt>
    <dgm:pt modelId="{D379F3FA-73E1-418D-8F6C-82A6FB3BE7DA}" type="pres">
      <dgm:prSet presAssocID="{F88A2ACB-2D6D-4F42-B2A0-973F81D156E0}" presName="connectorText" presStyleLbl="sibTrans2D1" presStyleIdx="0" presStyleCnt="3"/>
      <dgm:spPr/>
    </dgm:pt>
    <dgm:pt modelId="{3FA64476-C356-4F82-8DCC-767EECDEF315}" type="pres">
      <dgm:prSet presAssocID="{0DCCD7E2-C8AB-4DA1-BF91-773EED1AD9C3}" presName="node" presStyleLbl="node1" presStyleIdx="1" presStyleCnt="3">
        <dgm:presLayoutVars>
          <dgm:bulletEnabled val="1"/>
        </dgm:presLayoutVars>
      </dgm:prSet>
      <dgm:spPr/>
    </dgm:pt>
    <dgm:pt modelId="{0E1C925A-FB29-4033-8961-1600B46776D9}" type="pres">
      <dgm:prSet presAssocID="{64D1318F-8B4E-4E71-AF74-3D2F6A01F711}" presName="sibTrans" presStyleLbl="sibTrans2D1" presStyleIdx="1" presStyleCnt="3"/>
      <dgm:spPr/>
    </dgm:pt>
    <dgm:pt modelId="{64543817-1C2D-4216-8984-A519D329238B}" type="pres">
      <dgm:prSet presAssocID="{64D1318F-8B4E-4E71-AF74-3D2F6A01F711}" presName="connectorText" presStyleLbl="sibTrans2D1" presStyleIdx="1" presStyleCnt="3"/>
      <dgm:spPr/>
    </dgm:pt>
    <dgm:pt modelId="{893CE872-4CC4-4E85-8A65-BF2CB645535B}" type="pres">
      <dgm:prSet presAssocID="{ABEAD360-89A4-4A2F-A4C9-669B651531D8}" presName="node" presStyleLbl="node1" presStyleIdx="2" presStyleCnt="3">
        <dgm:presLayoutVars>
          <dgm:bulletEnabled val="1"/>
        </dgm:presLayoutVars>
      </dgm:prSet>
      <dgm:spPr/>
    </dgm:pt>
    <dgm:pt modelId="{4E344AE2-A619-40FD-9A74-799E34AF9B84}" type="pres">
      <dgm:prSet presAssocID="{5F3FDA0F-99FE-4D31-930B-7027BC634295}" presName="sibTrans" presStyleLbl="sibTrans2D1" presStyleIdx="2" presStyleCnt="3"/>
      <dgm:spPr/>
    </dgm:pt>
    <dgm:pt modelId="{8E8E16DD-7A8C-4232-8D4E-9E7401032900}" type="pres">
      <dgm:prSet presAssocID="{5F3FDA0F-99FE-4D31-930B-7027BC634295}" presName="connectorText" presStyleLbl="sibTrans2D1" presStyleIdx="2" presStyleCnt="3"/>
      <dgm:spPr/>
    </dgm:pt>
  </dgm:ptLst>
  <dgm:cxnLst>
    <dgm:cxn modelId="{BDB63B01-AEBD-45C9-A61C-F7C7EE9CCFDB}" type="presOf" srcId="{F88A2ACB-2D6D-4F42-B2A0-973F81D156E0}" destId="{948A9AB5-9238-4127-B55B-D21C1D9E7B40}" srcOrd="0" destOrd="0" presId="urn:microsoft.com/office/officeart/2005/8/layout/cycle7"/>
    <dgm:cxn modelId="{83CBE81B-F13E-4D5F-8AE5-47BE0F8714F9}" type="presOf" srcId="{5A6D9324-ABD7-4726-AC41-5AC94720745A}" destId="{236C187F-63AD-4DD7-BAC8-6BE04152FB7A}" srcOrd="0" destOrd="0" presId="urn:microsoft.com/office/officeart/2005/8/layout/cycle7"/>
    <dgm:cxn modelId="{94AEBF37-9D7D-49C5-8889-8835944519E7}" type="presOf" srcId="{ABEAD360-89A4-4A2F-A4C9-669B651531D8}" destId="{893CE872-4CC4-4E85-8A65-BF2CB645535B}" srcOrd="0" destOrd="0" presId="urn:microsoft.com/office/officeart/2005/8/layout/cycle7"/>
    <dgm:cxn modelId="{DD4BBA63-6F7B-4017-9A10-56A12947100F}" type="presOf" srcId="{0DCCD7E2-C8AB-4DA1-BF91-773EED1AD9C3}" destId="{3FA64476-C356-4F82-8DCC-767EECDEF315}" srcOrd="0" destOrd="0" presId="urn:microsoft.com/office/officeart/2005/8/layout/cycle7"/>
    <dgm:cxn modelId="{34E34869-AEE1-40CC-96E3-A81763CD7C01}" type="presOf" srcId="{BE674D89-2655-4D56-9F69-2BE04B19B414}" destId="{73E87F03-6FA4-4DAD-95AB-1B12B9959A28}" srcOrd="0" destOrd="0" presId="urn:microsoft.com/office/officeart/2005/8/layout/cycle7"/>
    <dgm:cxn modelId="{95A66AA9-EF93-4F62-89E0-6C1378C44C41}" type="presOf" srcId="{64D1318F-8B4E-4E71-AF74-3D2F6A01F711}" destId="{64543817-1C2D-4216-8984-A519D329238B}" srcOrd="1" destOrd="0" presId="urn:microsoft.com/office/officeart/2005/8/layout/cycle7"/>
    <dgm:cxn modelId="{80048AB6-D4B6-43D1-AEDA-463025164EC3}" type="presOf" srcId="{5F3FDA0F-99FE-4D31-930B-7027BC634295}" destId="{4E344AE2-A619-40FD-9A74-799E34AF9B84}" srcOrd="0" destOrd="0" presId="urn:microsoft.com/office/officeart/2005/8/layout/cycle7"/>
    <dgm:cxn modelId="{20385CBC-E4BF-4DE5-BE17-77B8A51C474E}" type="presOf" srcId="{5F3FDA0F-99FE-4D31-930B-7027BC634295}" destId="{8E8E16DD-7A8C-4232-8D4E-9E7401032900}" srcOrd="1" destOrd="0" presId="urn:microsoft.com/office/officeart/2005/8/layout/cycle7"/>
    <dgm:cxn modelId="{54269ABE-E2BC-4509-BF24-D7FAD1BE5037}" srcId="{5A6D9324-ABD7-4726-AC41-5AC94720745A}" destId="{0DCCD7E2-C8AB-4DA1-BF91-773EED1AD9C3}" srcOrd="1" destOrd="0" parTransId="{848C2F6C-28A3-49B4-AE2D-70809B6F7D20}" sibTransId="{64D1318F-8B4E-4E71-AF74-3D2F6A01F711}"/>
    <dgm:cxn modelId="{6DFF47C4-BB53-4FF0-9144-3B9E61777B50}" type="presOf" srcId="{64D1318F-8B4E-4E71-AF74-3D2F6A01F711}" destId="{0E1C925A-FB29-4033-8961-1600B46776D9}" srcOrd="0" destOrd="0" presId="urn:microsoft.com/office/officeart/2005/8/layout/cycle7"/>
    <dgm:cxn modelId="{D32731DB-6ECD-43B9-93B4-0EE7CC00D169}" srcId="{5A6D9324-ABD7-4726-AC41-5AC94720745A}" destId="{BE674D89-2655-4D56-9F69-2BE04B19B414}" srcOrd="0" destOrd="0" parTransId="{6A79B3A6-D9CE-4978-88FB-D0B541B98D44}" sibTransId="{F88A2ACB-2D6D-4F42-B2A0-973F81D156E0}"/>
    <dgm:cxn modelId="{0E81F4F9-5241-4513-B5FF-A471054BD8A5}" srcId="{5A6D9324-ABD7-4726-AC41-5AC94720745A}" destId="{ABEAD360-89A4-4A2F-A4C9-669B651531D8}" srcOrd="2" destOrd="0" parTransId="{571F4FC7-5671-4FF1-A87E-CB0EA35D547D}" sibTransId="{5F3FDA0F-99FE-4D31-930B-7027BC634295}"/>
    <dgm:cxn modelId="{8B7A76FB-D21F-41E5-8B17-713A0E467EF3}" type="presOf" srcId="{F88A2ACB-2D6D-4F42-B2A0-973F81D156E0}" destId="{D379F3FA-73E1-418D-8F6C-82A6FB3BE7DA}" srcOrd="1" destOrd="0" presId="urn:microsoft.com/office/officeart/2005/8/layout/cycle7"/>
    <dgm:cxn modelId="{1968B8DB-2BF6-4D18-B14B-F8313CEE54E9}" type="presParOf" srcId="{236C187F-63AD-4DD7-BAC8-6BE04152FB7A}" destId="{73E87F03-6FA4-4DAD-95AB-1B12B9959A28}" srcOrd="0" destOrd="0" presId="urn:microsoft.com/office/officeart/2005/8/layout/cycle7"/>
    <dgm:cxn modelId="{C4C0123A-4093-4D84-B3C4-4F9C0C2C7B13}" type="presParOf" srcId="{236C187F-63AD-4DD7-BAC8-6BE04152FB7A}" destId="{948A9AB5-9238-4127-B55B-D21C1D9E7B40}" srcOrd="1" destOrd="0" presId="urn:microsoft.com/office/officeart/2005/8/layout/cycle7"/>
    <dgm:cxn modelId="{318AD539-E95A-48AB-BF74-417DCA6549D5}" type="presParOf" srcId="{948A9AB5-9238-4127-B55B-D21C1D9E7B40}" destId="{D379F3FA-73E1-418D-8F6C-82A6FB3BE7DA}" srcOrd="0" destOrd="0" presId="urn:microsoft.com/office/officeart/2005/8/layout/cycle7"/>
    <dgm:cxn modelId="{3A488BA8-26AE-47BD-B711-E67A2055DA18}" type="presParOf" srcId="{236C187F-63AD-4DD7-BAC8-6BE04152FB7A}" destId="{3FA64476-C356-4F82-8DCC-767EECDEF315}" srcOrd="2" destOrd="0" presId="urn:microsoft.com/office/officeart/2005/8/layout/cycle7"/>
    <dgm:cxn modelId="{FC5FD6CC-A240-4584-A461-EED722A48C9C}" type="presParOf" srcId="{236C187F-63AD-4DD7-BAC8-6BE04152FB7A}" destId="{0E1C925A-FB29-4033-8961-1600B46776D9}" srcOrd="3" destOrd="0" presId="urn:microsoft.com/office/officeart/2005/8/layout/cycle7"/>
    <dgm:cxn modelId="{F76570C8-9C15-4A0B-AED9-03DEA15E62D0}" type="presParOf" srcId="{0E1C925A-FB29-4033-8961-1600B46776D9}" destId="{64543817-1C2D-4216-8984-A519D329238B}" srcOrd="0" destOrd="0" presId="urn:microsoft.com/office/officeart/2005/8/layout/cycle7"/>
    <dgm:cxn modelId="{BC6910D8-1F2A-437B-9BAD-A14AE98131AC}" type="presParOf" srcId="{236C187F-63AD-4DD7-BAC8-6BE04152FB7A}" destId="{893CE872-4CC4-4E85-8A65-BF2CB645535B}" srcOrd="4" destOrd="0" presId="urn:microsoft.com/office/officeart/2005/8/layout/cycle7"/>
    <dgm:cxn modelId="{B8271E7F-DDB7-4AE2-9C4B-8B56F81D3987}" type="presParOf" srcId="{236C187F-63AD-4DD7-BAC8-6BE04152FB7A}" destId="{4E344AE2-A619-40FD-9A74-799E34AF9B84}" srcOrd="5" destOrd="0" presId="urn:microsoft.com/office/officeart/2005/8/layout/cycle7"/>
    <dgm:cxn modelId="{E3A58A01-BBBD-44EA-AA78-D508019AB4DC}" type="presParOf" srcId="{4E344AE2-A619-40FD-9A74-799E34AF9B84}" destId="{8E8E16DD-7A8C-4232-8D4E-9E740103290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87F03-6FA4-4DAD-95AB-1B12B9959A28}">
      <dsp:nvSpPr>
        <dsp:cNvPr id="0" name=""/>
        <dsp:cNvSpPr/>
      </dsp:nvSpPr>
      <dsp:spPr>
        <a:xfrm>
          <a:off x="1387715" y="28578"/>
          <a:ext cx="1679179" cy="839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Algoritmos</a:t>
          </a:r>
          <a:endParaRPr lang="es-CR" sz="1700" kern="1200" dirty="0"/>
        </a:p>
      </dsp:txBody>
      <dsp:txXfrm>
        <a:off x="1412306" y="53169"/>
        <a:ext cx="1629997" cy="790407"/>
      </dsp:txXfrm>
    </dsp:sp>
    <dsp:sp modelId="{948A9AB5-9238-4127-B55B-D21C1D9E7B40}">
      <dsp:nvSpPr>
        <dsp:cNvPr id="0" name=""/>
        <dsp:cNvSpPr/>
      </dsp:nvSpPr>
      <dsp:spPr>
        <a:xfrm rot="3600000">
          <a:off x="2483014" y="1502226"/>
          <a:ext cx="875126" cy="2938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Iteradores</a:t>
          </a:r>
          <a:endParaRPr lang="es-CR" sz="900" b="1" kern="1200" dirty="0"/>
        </a:p>
      </dsp:txBody>
      <dsp:txXfrm>
        <a:off x="2571171" y="1560997"/>
        <a:ext cx="698812" cy="176314"/>
      </dsp:txXfrm>
    </dsp:sp>
    <dsp:sp modelId="{3FA64476-C356-4F82-8DCC-767EECDEF315}">
      <dsp:nvSpPr>
        <dsp:cNvPr id="0" name=""/>
        <dsp:cNvSpPr/>
      </dsp:nvSpPr>
      <dsp:spPr>
        <a:xfrm>
          <a:off x="2774259" y="2430142"/>
          <a:ext cx="1679179" cy="839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Contenedores</a:t>
          </a:r>
          <a:endParaRPr lang="es-CR" sz="1700" kern="1200" dirty="0"/>
        </a:p>
      </dsp:txBody>
      <dsp:txXfrm>
        <a:off x="2798850" y="2454733"/>
        <a:ext cx="1629997" cy="790407"/>
      </dsp:txXfrm>
    </dsp:sp>
    <dsp:sp modelId="{0E1C925A-FB29-4033-8961-1600B46776D9}">
      <dsp:nvSpPr>
        <dsp:cNvPr id="0" name=""/>
        <dsp:cNvSpPr/>
      </dsp:nvSpPr>
      <dsp:spPr>
        <a:xfrm rot="10800000">
          <a:off x="1789742" y="2703008"/>
          <a:ext cx="875126" cy="2938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Abstracción</a:t>
          </a:r>
          <a:endParaRPr lang="es-CR" sz="900" b="1" kern="1200" dirty="0"/>
        </a:p>
      </dsp:txBody>
      <dsp:txXfrm rot="10800000">
        <a:off x="1877899" y="2761779"/>
        <a:ext cx="698812" cy="176314"/>
      </dsp:txXfrm>
    </dsp:sp>
    <dsp:sp modelId="{893CE872-4CC4-4E85-8A65-BF2CB645535B}">
      <dsp:nvSpPr>
        <dsp:cNvPr id="0" name=""/>
        <dsp:cNvSpPr/>
      </dsp:nvSpPr>
      <dsp:spPr>
        <a:xfrm>
          <a:off x="1172" y="2430142"/>
          <a:ext cx="1679179" cy="839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Tipos</a:t>
          </a:r>
          <a:r>
            <a:rPr lang="en-US" sz="1700" kern="1200" dirty="0"/>
            <a:t> de </a:t>
          </a:r>
          <a:r>
            <a:rPr lang="en-US" sz="1700" kern="1200" dirty="0" err="1"/>
            <a:t>datos</a:t>
          </a:r>
          <a:endParaRPr lang="es-CR" sz="1700" kern="1200" dirty="0"/>
        </a:p>
      </dsp:txBody>
      <dsp:txXfrm>
        <a:off x="25763" y="2454733"/>
        <a:ext cx="1629997" cy="790407"/>
      </dsp:txXfrm>
    </dsp:sp>
    <dsp:sp modelId="{4E344AE2-A619-40FD-9A74-799E34AF9B84}">
      <dsp:nvSpPr>
        <dsp:cNvPr id="0" name=""/>
        <dsp:cNvSpPr/>
      </dsp:nvSpPr>
      <dsp:spPr>
        <a:xfrm rot="18000000">
          <a:off x="1096470" y="1502226"/>
          <a:ext cx="875126" cy="29385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Templates</a:t>
          </a:r>
          <a:endParaRPr lang="es-CR" sz="1000" b="1" kern="1200" dirty="0"/>
        </a:p>
      </dsp:txBody>
      <dsp:txXfrm>
        <a:off x="1184627" y="1560997"/>
        <a:ext cx="698812" cy="17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basic.org/algorithms/insertion-sor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STL: </a:t>
            </a:r>
            <a:r>
              <a:rPr lang="en-US" dirty="0" err="1">
                <a:solidFill>
                  <a:srgbClr val="FFFFFF"/>
                </a:solidFill>
              </a:rPr>
              <a:t>Contenedores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Algoritmos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Richard Marin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Introducción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STL</a:t>
            </a:r>
          </a:p>
          <a:p>
            <a:pPr marL="0" indent="0">
              <a:buNone/>
            </a:pPr>
            <a:r>
              <a:rPr lang="en-US" dirty="0" err="1"/>
              <a:t>Contenedores</a:t>
            </a:r>
            <a:r>
              <a:rPr lang="en-US" dirty="0"/>
              <a:t> y </a:t>
            </a:r>
            <a:r>
              <a:rPr lang="en-US" dirty="0" err="1"/>
              <a:t>Algoritmos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Código de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contenedores</a:t>
            </a:r>
            <a:r>
              <a:rPr lang="en-US" dirty="0"/>
              <a:t> y </a:t>
            </a:r>
            <a:r>
              <a:rPr lang="en-US" dirty="0" err="1"/>
              <a:t>algoritmos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algoritmos en STL son funciones genéricas que manejan tareas comunes como buscar, clasificar, comparar y editar: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min/max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 </a:t>
            </a:r>
            <a:r>
              <a:rPr lang="en-US" dirty="0" err="1"/>
              <a:t>más</a:t>
            </a:r>
            <a:r>
              <a:rPr lang="en-US" dirty="0"/>
              <a:t>: count, random shuffle, remove, rotate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798" r="14798"/>
          <a:stretch/>
        </p:blipFill>
        <p:spPr>
          <a:xfrm>
            <a:off x="7200479" y="1150210"/>
            <a:ext cx="2207046" cy="2204178"/>
          </a:xfrm>
        </p:spPr>
      </p:pic>
      <p:pic>
        <p:nvPicPr>
          <p:cNvPr id="13" name="Picture Placeholder 12" descr="Maze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8444633" y="2169268"/>
            <a:ext cx="3034006" cy="2990836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03575-2363-408B-BB49-7C018786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Algoritmos en STL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60189-4AF5-4665-BD10-A8D2B42C34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dirty="0"/>
              <a:t>Los algoritmos STL son genéricos. Las funciones de plantilla permiten aplicar el mismo algoritmo a diferentes contenedores.</a:t>
            </a:r>
          </a:p>
          <a:p>
            <a:pPr marL="0" indent="0">
              <a:buNone/>
            </a:pPr>
            <a:r>
              <a:rPr lang="es-ES" sz="2000" dirty="0"/>
              <a:t>Los iteradores STL le permiten acceder a los elementos del contenedor de manera consistente. </a:t>
            </a:r>
          </a:p>
          <a:p>
            <a:pPr marL="0" indent="0">
              <a:buNone/>
            </a:pPr>
            <a:r>
              <a:rPr lang="es-ES" sz="2000" dirty="0"/>
              <a:t>Los algoritmos STL funcionan con clases de iteradores y los iteradores, por lo tanto, se convierten en el "pegamento" que conecta los algoritmos a los contenedores.</a:t>
            </a:r>
          </a:p>
          <a:p>
            <a:pPr marL="0" indent="0">
              <a:buNone/>
            </a:pPr>
            <a:r>
              <a:rPr lang="es-ES" sz="2000" b="1" dirty="0"/>
              <a:t>En resumen:</a:t>
            </a:r>
          </a:p>
          <a:p>
            <a:r>
              <a:rPr lang="es-ES" sz="2000" dirty="0"/>
              <a:t>Los “</a:t>
            </a:r>
            <a:r>
              <a:rPr lang="es-ES" sz="2000" i="1" dirty="0" err="1"/>
              <a:t>templates</a:t>
            </a:r>
            <a:r>
              <a:rPr lang="es-ES" sz="2000" i="1" dirty="0"/>
              <a:t>”</a:t>
            </a:r>
            <a:r>
              <a:rPr lang="es-ES" sz="2000" dirty="0"/>
              <a:t> hacen a los algoritmos independientes del </a:t>
            </a:r>
            <a:r>
              <a:rPr lang="es-ES" sz="2000" i="1" dirty="0"/>
              <a:t>tipo de datos</a:t>
            </a:r>
            <a:r>
              <a:rPr lang="es-ES" sz="2000" dirty="0"/>
              <a:t>.</a:t>
            </a:r>
          </a:p>
          <a:p>
            <a:r>
              <a:rPr lang="es-ES" sz="2000" dirty="0"/>
              <a:t>Los </a:t>
            </a:r>
            <a:r>
              <a:rPr lang="es-ES" sz="2000" i="1" dirty="0"/>
              <a:t>iteradores</a:t>
            </a:r>
            <a:r>
              <a:rPr lang="es-ES" sz="2000" dirty="0"/>
              <a:t> hacen a los algoritmos independientes del tipo de </a:t>
            </a:r>
            <a:r>
              <a:rPr lang="es-ES" sz="2000" i="1" dirty="0"/>
              <a:t>contenedores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7B502E3-21F8-4293-BDDE-C1DE276FEA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4817016"/>
              </p:ext>
            </p:extLst>
          </p:nvPr>
        </p:nvGraphicFramePr>
        <p:xfrm>
          <a:off x="6172200" y="1825625"/>
          <a:ext cx="4454611" cy="329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25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39CE-48E4-4FEC-9685-9EAFA4A3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STL: </a:t>
            </a:r>
            <a:r>
              <a:rPr lang="en-US" dirty="0" err="1"/>
              <a:t>Contenedores</a:t>
            </a:r>
            <a:r>
              <a:rPr lang="en-US" dirty="0"/>
              <a:t> y </a:t>
            </a:r>
            <a:r>
              <a:rPr lang="en-US" dirty="0" err="1"/>
              <a:t>Algoritmos</a:t>
            </a:r>
            <a:endParaRPr lang="es-C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5CD6-275C-4666-98C8-1E065C7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54D8-5220-4C00-9D11-B310028A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7810-0042-46B1-9EFC-096A75F6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65CBE8-8E88-4E8A-B876-ACB5E9EBB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96" y="1690688"/>
            <a:ext cx="6222008" cy="40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3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02AA-777C-4439-94C1-094D6A81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References</a:t>
            </a:r>
            <a:r>
              <a:rPr lang="es-CR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33933-F534-4B4A-965E-113ACD5B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Paul Anderson, Gail Anderson. Navigating C++ and Object-Oriented Design. Pearson, </a:t>
            </a:r>
            <a:r>
              <a:rPr lang="en-US" dirty="0" err="1"/>
              <a:t>Octubre</a:t>
            </a:r>
            <a:r>
              <a:rPr lang="en-US" dirty="0"/>
              <a:t> 1997.</a:t>
            </a:r>
          </a:p>
          <a:p>
            <a:pPr marL="0" indent="0">
              <a:buNone/>
            </a:pPr>
            <a:r>
              <a:rPr lang="es-CR" dirty="0">
                <a:hlinkClick r:id="rId2"/>
              </a:rPr>
              <a:t>https://en.cppreference.com/w/cpp</a:t>
            </a: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AB5E-9828-49A9-9432-182B69C0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7D62-ED4C-4D00-BEF0-DAA84EEA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5BE0-7815-4E29-8672-44C329C6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6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0B37-E9C2-4855-A63D-B509C1E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Apéndice</a:t>
            </a:r>
            <a:r>
              <a:rPr lang="en-US" dirty="0"/>
              <a:t>: </a:t>
            </a:r>
            <a:r>
              <a:rPr lang="en-US" dirty="0" err="1"/>
              <a:t>Repaso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endParaRPr lang="es-C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A84590-238C-4691-B593-BCBB947F91C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9571" y="1825625"/>
            <a:ext cx="46788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4012-1EB1-4052-854F-FF2766ED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7A64-4207-46E7-B66C-93378B8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DE34-2AA6-4D57-899C-B9B7C0AF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FF5A34B-1FFA-4996-B2F9-24884BD18C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80" y="1825625"/>
            <a:ext cx="48178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769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{FC78F60A-485C-4944-A649-AF19908A9D8A}tf78504181_win32</Template>
  <TotalTime>4703</TotalTime>
  <Words>229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STL: Contenedores y Algoritmos</vt:lpstr>
      <vt:lpstr>Agenda</vt:lpstr>
      <vt:lpstr>Introduction</vt:lpstr>
      <vt:lpstr>Algoritmos en STL</vt:lpstr>
      <vt:lpstr>STL: Contenedores y Algoritmos</vt:lpstr>
      <vt:lpstr>References:</vt:lpstr>
      <vt:lpstr>Apéndice: Repaso Contenedores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y Algoritmos</dc:title>
  <dc:creator>Marin Benavides, Richard F</dc:creator>
  <cp:lastModifiedBy>Marin Benavides, Richard F</cp:lastModifiedBy>
  <cp:revision>3</cp:revision>
  <dcterms:created xsi:type="dcterms:W3CDTF">2022-09-28T21:14:43Z</dcterms:created>
  <dcterms:modified xsi:type="dcterms:W3CDTF">2022-10-02T03:50:57Z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