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240786b8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240786b8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240786b8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240786b8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240786b85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240786b8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240786b8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240786b8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240786b8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240786b8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240786b8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240786b8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40786b8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240786b8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240786b8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240786b8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40786b8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240786b8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240786b8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240786b8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4d82c0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4d82c0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94d82c0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94d82c0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4d82c0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4d82c0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4d82c0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94d82c0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94d82c08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94d82c08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4d82c0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4d82c0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240786b8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240786b8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94d82c0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94d82c0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240786b8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240786b8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chive.ics.uci.edu/ml/datasets/breast+cancer+wisconsin+(diagnostic)" TargetMode="External"/><Relationship Id="rId4" Type="http://schemas.openxmlformats.org/officeDocument/2006/relationships/hyperlink" Target="https://archive.ics.uci.edu/ml/datasets/Forest+type+mapp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SVM’s vs ANN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Marlon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7650" y="1216800"/>
            <a:ext cx="821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Best Model (</a:t>
            </a:r>
            <a:r>
              <a:rPr lang="es"/>
              <a:t>Breast Cancer Wisconsin</a:t>
            </a:r>
            <a:r>
              <a:rPr lang="es"/>
              <a:t>)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7650" y="1853850"/>
            <a:ext cx="560100" cy="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ANN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687600" y="3524050"/>
            <a:ext cx="640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SVM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00" y="3483937"/>
            <a:ext cx="5579708" cy="15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575" y="1735462"/>
            <a:ext cx="5068450" cy="16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807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Best Model (</a:t>
            </a:r>
            <a:r>
              <a:rPr lang="es"/>
              <a:t>Breast Cancer Wisconsin</a:t>
            </a:r>
            <a:r>
              <a:rPr lang="es"/>
              <a:t>)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335838" y="1984550"/>
            <a:ext cx="5727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SVM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1994325" y="1984550"/>
            <a:ext cx="572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ANN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127625" y="4043400"/>
            <a:ext cx="2306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acc:  556 / 569 = 0.9771%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5387850" y="4043400"/>
            <a:ext cx="2468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acc:  556 / 569 = 0.9771 %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528" y="2502550"/>
            <a:ext cx="3375350" cy="12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75" y="2502550"/>
            <a:ext cx="3497001" cy="12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8320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Best Model (Breast Cancer)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7650" y="1766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ANN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75" y="2055200"/>
            <a:ext cx="5165276" cy="27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925" y="547650"/>
            <a:ext cx="3252200" cy="453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8131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Best Model (Breast Cancer)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SVM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75" y="2195275"/>
            <a:ext cx="4862374" cy="26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450" y="547875"/>
            <a:ext cx="3586500" cy="45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(Forest Type Mapping)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34600" y="1853850"/>
            <a:ext cx="37374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ANN Tuning Hyperparameters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175" y="2269875"/>
            <a:ext cx="62198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(Forest Type Mapping)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834600" y="1853850"/>
            <a:ext cx="37374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SVM</a:t>
            </a:r>
            <a:r>
              <a:rPr lang="es"/>
              <a:t> </a:t>
            </a:r>
            <a:r>
              <a:rPr lang="es"/>
              <a:t>Tuning Hyperparameters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450" y="2212050"/>
            <a:ext cx="60483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7650" y="1231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Best Model </a:t>
            </a:r>
            <a:r>
              <a:rPr lang="es"/>
              <a:t>(Forest Type Mapping)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7650" y="1853850"/>
            <a:ext cx="560100" cy="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ANN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687600" y="3524050"/>
            <a:ext cx="640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SVM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50" y="3524050"/>
            <a:ext cx="5054124" cy="14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250" y="1715550"/>
            <a:ext cx="5159450" cy="17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Best Model (Forest Type Mapping)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6335838" y="1984550"/>
            <a:ext cx="5727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SVM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227" y="2502550"/>
            <a:ext cx="3591925" cy="18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1994325" y="1984550"/>
            <a:ext cx="572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ANN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00" y="2502550"/>
            <a:ext cx="3802905" cy="18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1222000" y="4466925"/>
            <a:ext cx="2306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acc:  474 / 523 = 0.9063 %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37975" y="4466925"/>
            <a:ext cx="2468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acc:  469 / 523 = 0.89674 %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727650" y="63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Best Model (Forest)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325" y="631625"/>
            <a:ext cx="3456924" cy="43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50" y="1258950"/>
            <a:ext cx="3060175" cy="388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729450" y="627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Best Model (Forest)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675" y="560200"/>
            <a:ext cx="3610636" cy="45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25" y="1244675"/>
            <a:ext cx="3025549" cy="38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Problema</a:t>
            </a:r>
            <a:r>
              <a:rPr lang="es"/>
              <a:t>: Se quiere determinar la diferencia entre dos modelos de supervised learning (ANN y SVM’s).  El objetivo consiste en especificar </a:t>
            </a:r>
            <a:r>
              <a:rPr lang="es"/>
              <a:t>cuál</a:t>
            </a:r>
            <a:r>
              <a:rPr lang="es"/>
              <a:t> de los dos algoritmos pueden resultar más conveniente según la situación y el tipo de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Técnicas</a:t>
            </a:r>
            <a:r>
              <a:rPr lang="es"/>
              <a:t>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Min-Max (</a:t>
            </a:r>
            <a:r>
              <a:rPr lang="es"/>
              <a:t>normalización</a:t>
            </a:r>
            <a:r>
              <a:rPr lang="es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PCA (</a:t>
            </a:r>
            <a:r>
              <a:rPr lang="es"/>
              <a:t>reducción</a:t>
            </a:r>
            <a:r>
              <a:rPr lang="es"/>
              <a:t> de dimensionalidad)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K Fold Cross Validation (</a:t>
            </a:r>
            <a:r>
              <a:rPr lang="es"/>
              <a:t>evaluación</a:t>
            </a:r>
            <a:r>
              <a:rPr lang="es"/>
              <a:t> de resultados)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729450" y="2078875"/>
            <a:ext cx="7688700" cy="26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Tanto ANN’s y SVM’s tienen un desempeño similar.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ANN’s pueden llegar a ser más precisos, pero requieren bastante entrenamiento.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SVM’s no requieren de tanto entrenamiento y tienen menos hiperparametros que ajustar.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Usar ANN para predicciones que requieran muchísima exactitud (Medicina).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Usar SVM para tareas que necesiten exactitud. 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s"/>
              <a:t>SVM son más fáciles de interpretar.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son y cómo funcionan los SVM’s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2915400" cy="26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idea es encontrar un hiperplano que tenga un margen </a:t>
            </a:r>
            <a:r>
              <a:rPr lang="es"/>
              <a:t>máximo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Soft Margin (</a:t>
            </a:r>
            <a:r>
              <a:rPr lang="es"/>
              <a:t>parámetro</a:t>
            </a:r>
            <a:r>
              <a:rPr lang="es"/>
              <a:t> 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Cross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Qué</a:t>
            </a:r>
            <a:r>
              <a:rPr lang="es"/>
              <a:t> pasa con la data que no puede ser </a:t>
            </a:r>
            <a:r>
              <a:rPr lang="es"/>
              <a:t>separada</a:t>
            </a:r>
            <a:r>
              <a:rPr lang="es"/>
              <a:t> linealmente?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150" y="1853850"/>
            <a:ext cx="3261525" cy="320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176" y="2455297"/>
            <a:ext cx="2473974" cy="24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son los Kernels?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41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kernels (Trick) son funciones que nos ayudan a </a:t>
            </a:r>
            <a:r>
              <a:rPr lang="es"/>
              <a:t>encontrar</a:t>
            </a:r>
            <a:r>
              <a:rPr lang="es"/>
              <a:t> support vectors en una </a:t>
            </a:r>
            <a:r>
              <a:rPr lang="es"/>
              <a:t>dimensión</a:t>
            </a:r>
            <a:r>
              <a:rPr lang="es"/>
              <a:t> </a:t>
            </a:r>
            <a:r>
              <a:rPr lang="es"/>
              <a:t>más</a:t>
            </a:r>
            <a:r>
              <a:rPr lang="es"/>
              <a:t> alta para poder realizar la </a:t>
            </a:r>
            <a:r>
              <a:rPr lang="es"/>
              <a:t>clasificación</a:t>
            </a:r>
            <a:r>
              <a:rPr lang="es"/>
              <a:t> y encontrar un hiperplano adecuado.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The Kernel Trick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Polynomial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Radial(RBF)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525" y="2889027"/>
            <a:ext cx="4535201" cy="1963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200" y="3397100"/>
            <a:ext cx="1639925" cy="4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0175" y="4262850"/>
            <a:ext cx="1092097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Materiales y </a:t>
            </a:r>
            <a:r>
              <a:rPr lang="es"/>
              <a:t>métodos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</a:t>
            </a:r>
            <a:r>
              <a:rPr lang="es"/>
              <a:t>normaliza</a:t>
            </a:r>
            <a:r>
              <a:rPr lang="es"/>
              <a:t> los datasets con el fin de evitar </a:t>
            </a:r>
            <a:r>
              <a:rPr lang="es"/>
              <a:t>imprecisiones</a:t>
            </a:r>
            <a:r>
              <a:rPr lang="es"/>
              <a:t> en los datos y errores de </a:t>
            </a:r>
            <a:r>
              <a:rPr lang="es"/>
              <a:t>cálculos.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redujo la dimensionalidad de los datasets con el fin de trabar en un espacio </a:t>
            </a:r>
            <a:r>
              <a:rPr lang="es"/>
              <a:t>más</a:t>
            </a:r>
            <a:r>
              <a:rPr lang="es"/>
              <a:t> reducido (eigen vectores)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</a:t>
            </a:r>
            <a:r>
              <a:rPr lang="es"/>
              <a:t>procedió</a:t>
            </a:r>
            <a:r>
              <a:rPr lang="es"/>
              <a:t> a realizar cross validation para ANN y SVM con el fin de obtener </a:t>
            </a:r>
            <a:r>
              <a:rPr lang="es"/>
              <a:t>topologías e hiper parámetros adecuados que maximicen las métricas mencionadas anteriormente.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Para ANN se probaron 4 topologías y se probaron los parámetros de épocas y learning rate.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Para SVM se probaron parámetros como costos, gamma y kernels.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Datasets Utilizados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914475"/>
            <a:ext cx="8104800" cy="27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Breast Cancer Wisconsin (Diagnostic)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Source: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https://archive.ics.uci.edu/ml/datasets/breast+cancer+wisconsin+(diagnostic)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Dimensiones: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"/>
              <a:t>Variables(Columnas): 32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"/>
              <a:t>Observaciones(Rows): 569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Tipo de </a:t>
            </a:r>
            <a:r>
              <a:rPr lang="es"/>
              <a:t>clasificación</a:t>
            </a:r>
            <a:r>
              <a:rPr lang="es"/>
              <a:t>: </a:t>
            </a:r>
            <a:r>
              <a:rPr lang="es"/>
              <a:t>Categórica (Binaria) (2 Clases)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Forest type mapping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Source: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https://archive.ics.uci.edu/ml/datasets/Forest+type+mapping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Dimensiones: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"/>
              <a:t>Variables(Columnas): 27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"/>
              <a:t>Observaciones(Rows): 326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Tipo de clasificación: Multi </a:t>
            </a:r>
            <a:r>
              <a:rPr lang="es"/>
              <a:t>categórica (4 Clases)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2365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2365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de Validación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AUC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Precision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Loss (ANN’s)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(</a:t>
            </a:r>
            <a:r>
              <a:rPr lang="es"/>
              <a:t>Breast Cancer Wisconsin</a:t>
            </a:r>
            <a:r>
              <a:rPr lang="es"/>
              <a:t>) 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1816975"/>
            <a:ext cx="3162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ANN Tuning Hyperparameters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063" y="2262475"/>
            <a:ext cx="6141869" cy="25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(Breast Cancer Wisconsin) 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63" y="1897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SVM Tuning Hyperparameters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163" y="2280750"/>
            <a:ext cx="60293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