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0" r:id="rId9"/>
    <p:sldId id="268" r:id="rId10"/>
    <p:sldId id="264" r:id="rId11"/>
    <p:sldId id="262" r:id="rId12"/>
    <p:sldId id="266" r:id="rId13"/>
    <p:sldId id="267" r:id="rId14"/>
    <p:sldId id="269" r:id="rId15"/>
    <p:sldId id="272" r:id="rId16"/>
    <p:sldId id="274" r:id="rId17"/>
    <p:sldId id="271" r:id="rId18"/>
    <p:sldId id="273" r:id="rId19"/>
    <p:sldId id="27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7865C-98D3-4B80-9EC1-62F14E6642E2}" v="8" dt="2023-05-23T11:09:55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artinez" userId="f01d867fe2f56848" providerId="LiveId" clId="{4ED7865C-98D3-4B80-9EC1-62F14E6642E2}"/>
    <pc:docChg chg="custSel addSld modSld sldOrd">
      <pc:chgData name="Ricardo Martinez" userId="f01d867fe2f56848" providerId="LiveId" clId="{4ED7865C-98D3-4B80-9EC1-62F14E6642E2}" dt="2023-05-23T13:15:12.708" v="290" actId="20577"/>
      <pc:docMkLst>
        <pc:docMk/>
      </pc:docMkLst>
      <pc:sldChg chg="modSp mod">
        <pc:chgData name="Ricardo Martinez" userId="f01d867fe2f56848" providerId="LiveId" clId="{4ED7865C-98D3-4B80-9EC1-62F14E6642E2}" dt="2023-05-23T13:15:12.708" v="290" actId="20577"/>
        <pc:sldMkLst>
          <pc:docMk/>
          <pc:sldMk cId="3858174793" sldId="261"/>
        </pc:sldMkLst>
        <pc:spChg chg="mod">
          <ac:chgData name="Ricardo Martinez" userId="f01d867fe2f56848" providerId="LiveId" clId="{4ED7865C-98D3-4B80-9EC1-62F14E6642E2}" dt="2023-05-23T13:15:12.708" v="290" actId="20577"/>
          <ac:spMkLst>
            <pc:docMk/>
            <pc:sldMk cId="3858174793" sldId="261"/>
            <ac:spMk id="4" creationId="{1923EE41-C7B0-1074-4F49-7653252D0F8A}"/>
          </ac:spMkLst>
        </pc:spChg>
      </pc:sldChg>
      <pc:sldChg chg="addSp delSp modSp new mod ord setBg">
        <pc:chgData name="Ricardo Martinez" userId="f01d867fe2f56848" providerId="LiveId" clId="{4ED7865C-98D3-4B80-9EC1-62F14E6642E2}" dt="2023-05-23T11:12:19.897" v="283"/>
        <pc:sldMkLst>
          <pc:docMk/>
          <pc:sldMk cId="1097045949" sldId="271"/>
        </pc:sldMkLst>
        <pc:spChg chg="mod">
          <ac:chgData name="Ricardo Martinez" userId="f01d867fe2f56848" providerId="LiveId" clId="{4ED7865C-98D3-4B80-9EC1-62F14E6642E2}" dt="2023-05-23T10:20:09.186" v="57" actId="20577"/>
          <ac:spMkLst>
            <pc:docMk/>
            <pc:sldMk cId="1097045949" sldId="271"/>
            <ac:spMk id="2" creationId="{96D88042-ADB0-A46B-4F73-4F4D254481DE}"/>
          </ac:spMkLst>
        </pc:spChg>
        <pc:spChg chg="del">
          <ac:chgData name="Ricardo Martinez" userId="f01d867fe2f56848" providerId="LiveId" clId="{4ED7865C-98D3-4B80-9EC1-62F14E6642E2}" dt="2023-05-23T10:19:13.101" v="28"/>
          <ac:spMkLst>
            <pc:docMk/>
            <pc:sldMk cId="1097045949" sldId="271"/>
            <ac:spMk id="3" creationId="{EE774511-ABD0-A80B-485A-1C4A9076AE72}"/>
          </ac:spMkLst>
        </pc:spChg>
        <pc:spChg chg="add mod">
          <ac:chgData name="Ricardo Martinez" userId="f01d867fe2f56848" providerId="LiveId" clId="{4ED7865C-98D3-4B80-9EC1-62F14E6642E2}" dt="2023-05-23T10:20:00.220" v="33" actId="26606"/>
          <ac:spMkLst>
            <pc:docMk/>
            <pc:sldMk cId="1097045949" sldId="271"/>
            <ac:spMk id="5" creationId="{1B725CFC-DC23-617E-5E8E-121069A36A6B}"/>
          </ac:spMkLst>
        </pc:spChg>
        <pc:spChg chg="add mod">
          <ac:chgData name="Ricardo Martinez" userId="f01d867fe2f56848" providerId="LiveId" clId="{4ED7865C-98D3-4B80-9EC1-62F14E6642E2}" dt="2023-05-23T11:10:34.531" v="256" actId="20577"/>
          <ac:spMkLst>
            <pc:docMk/>
            <pc:sldMk cId="1097045949" sldId="271"/>
            <ac:spMk id="6" creationId="{6C6C2B4D-4F52-623F-13E8-B6C17BF88DED}"/>
          </ac:spMkLst>
        </pc:spChg>
        <pc:spChg chg="add">
          <ac:chgData name="Ricardo Martinez" userId="f01d867fe2f56848" providerId="LiveId" clId="{4ED7865C-98D3-4B80-9EC1-62F14E6642E2}" dt="2023-05-23T10:20:00.220" v="33" actId="26606"/>
          <ac:spMkLst>
            <pc:docMk/>
            <pc:sldMk cId="1097045949" sldId="271"/>
            <ac:spMk id="10" creationId="{0B9EE3F3-89B7-43C3-8651-C4C96830993D}"/>
          </ac:spMkLst>
        </pc:spChg>
        <pc:spChg chg="add">
          <ac:chgData name="Ricardo Martinez" userId="f01d867fe2f56848" providerId="LiveId" clId="{4ED7865C-98D3-4B80-9EC1-62F14E6642E2}" dt="2023-05-23T10:20:00.220" v="33" actId="26606"/>
          <ac:spMkLst>
            <pc:docMk/>
            <pc:sldMk cId="1097045949" sldId="271"/>
            <ac:spMk id="12" creationId="{33AE4636-AEEC-45D6-84D4-7AC2DA48ECF8}"/>
          </ac:spMkLst>
        </pc:spChg>
        <pc:spChg chg="add">
          <ac:chgData name="Ricardo Martinez" userId="f01d867fe2f56848" providerId="LiveId" clId="{4ED7865C-98D3-4B80-9EC1-62F14E6642E2}" dt="2023-05-23T10:20:00.220" v="33" actId="26606"/>
          <ac:spMkLst>
            <pc:docMk/>
            <pc:sldMk cId="1097045949" sldId="271"/>
            <ac:spMk id="14" creationId="{8D9CE0F4-2EB2-4F1F-8AAC-DB3571D9FE10}"/>
          </ac:spMkLst>
        </pc:spChg>
        <pc:picChg chg="add mod ord">
          <ac:chgData name="Ricardo Martinez" userId="f01d867fe2f56848" providerId="LiveId" clId="{4ED7865C-98D3-4B80-9EC1-62F14E6642E2}" dt="2023-05-23T10:20:00.220" v="33" actId="26606"/>
          <ac:picMkLst>
            <pc:docMk/>
            <pc:sldMk cId="1097045949" sldId="271"/>
            <ac:picMk id="4" creationId="{229353A2-0F2E-76CA-FA27-DD1A96DA64FB}"/>
          </ac:picMkLst>
        </pc:picChg>
      </pc:sldChg>
      <pc:sldChg chg="addSp delSp modSp new mod setBg modClrScheme setClrOvrMap chgLayout">
        <pc:chgData name="Ricardo Martinez" userId="f01d867fe2f56848" providerId="LiveId" clId="{4ED7865C-98D3-4B80-9EC1-62F14E6642E2}" dt="2023-05-23T10:18:19.142" v="27" actId="20577"/>
        <pc:sldMkLst>
          <pc:docMk/>
          <pc:sldMk cId="2821754206" sldId="272"/>
        </pc:sldMkLst>
        <pc:spChg chg="del mod ord">
          <ac:chgData name="Ricardo Martinez" userId="f01d867fe2f56848" providerId="LiveId" clId="{4ED7865C-98D3-4B80-9EC1-62F14E6642E2}" dt="2023-05-23T10:18:01.145" v="2" actId="700"/>
          <ac:spMkLst>
            <pc:docMk/>
            <pc:sldMk cId="2821754206" sldId="272"/>
            <ac:spMk id="2" creationId="{C4E9D7F9-1BD0-AE30-AB3A-F4B2C80D4A53}"/>
          </ac:spMkLst>
        </pc:spChg>
        <pc:spChg chg="del mod ord">
          <ac:chgData name="Ricardo Martinez" userId="f01d867fe2f56848" providerId="LiveId" clId="{4ED7865C-98D3-4B80-9EC1-62F14E6642E2}" dt="2023-05-23T10:18:01.145" v="2" actId="700"/>
          <ac:spMkLst>
            <pc:docMk/>
            <pc:sldMk cId="2821754206" sldId="272"/>
            <ac:spMk id="3" creationId="{05E7BDEE-1F7D-D4E5-9A4A-C61A6319C71C}"/>
          </ac:spMkLst>
        </pc:spChg>
        <pc:spChg chg="add mod ord">
          <ac:chgData name="Ricardo Martinez" userId="f01d867fe2f56848" providerId="LiveId" clId="{4ED7865C-98D3-4B80-9EC1-62F14E6642E2}" dt="2023-05-23T10:18:19.142" v="27" actId="20577"/>
          <ac:spMkLst>
            <pc:docMk/>
            <pc:sldMk cId="2821754206" sldId="272"/>
            <ac:spMk id="4" creationId="{1A038007-243C-3C4B-9B00-99C6ADA80A11}"/>
          </ac:spMkLst>
        </pc:spChg>
        <pc:spChg chg="add mod ord">
          <ac:chgData name="Ricardo Martinez" userId="f01d867fe2f56848" providerId="LiveId" clId="{4ED7865C-98D3-4B80-9EC1-62F14E6642E2}" dt="2023-05-23T10:18:12.870" v="25" actId="26606"/>
          <ac:spMkLst>
            <pc:docMk/>
            <pc:sldMk cId="2821754206" sldId="272"/>
            <ac:spMk id="5" creationId="{77E48912-E756-3804-A116-C80E85123745}"/>
          </ac:spMkLst>
        </pc:spChg>
        <pc:spChg chg="add">
          <ac:chgData name="Ricardo Martinez" userId="f01d867fe2f56848" providerId="LiveId" clId="{4ED7865C-98D3-4B80-9EC1-62F14E6642E2}" dt="2023-05-23T10:18:12.870" v="25" actId="26606"/>
          <ac:spMkLst>
            <pc:docMk/>
            <pc:sldMk cId="2821754206" sldId="272"/>
            <ac:spMk id="11" creationId="{5A59F003-E00A-43F9-91DC-CC54E3B87466}"/>
          </ac:spMkLst>
        </pc:spChg>
        <pc:spChg chg="add">
          <ac:chgData name="Ricardo Martinez" userId="f01d867fe2f56848" providerId="LiveId" clId="{4ED7865C-98D3-4B80-9EC1-62F14E6642E2}" dt="2023-05-23T10:18:12.870" v="25" actId="26606"/>
          <ac:spMkLst>
            <pc:docMk/>
            <pc:sldMk cId="2821754206" sldId="272"/>
            <ac:spMk id="13" creationId="{D74A4382-E3AD-430A-9A1F-DFA3E0E77A7D}"/>
          </ac:spMkLst>
        </pc:spChg>
        <pc:spChg chg="add">
          <ac:chgData name="Ricardo Martinez" userId="f01d867fe2f56848" providerId="LiveId" clId="{4ED7865C-98D3-4B80-9EC1-62F14E6642E2}" dt="2023-05-23T10:18:12.870" v="25" actId="26606"/>
          <ac:spMkLst>
            <pc:docMk/>
            <pc:sldMk cId="2821754206" sldId="272"/>
            <ac:spMk id="15" creationId="{79F40191-0F44-4FD1-82CC-ACB507C14BE6}"/>
          </ac:spMkLst>
        </pc:spChg>
        <pc:picChg chg="add">
          <ac:chgData name="Ricardo Martinez" userId="f01d867fe2f56848" providerId="LiveId" clId="{4ED7865C-98D3-4B80-9EC1-62F14E6642E2}" dt="2023-05-23T10:18:12.870" v="25" actId="26606"/>
          <ac:picMkLst>
            <pc:docMk/>
            <pc:sldMk cId="2821754206" sldId="272"/>
            <ac:picMk id="7" creationId="{64362C65-2E15-F8A9-2886-DCD9493862C5}"/>
          </ac:picMkLst>
        </pc:picChg>
      </pc:sldChg>
      <pc:sldChg chg="addSp delSp modSp new mod setBg">
        <pc:chgData name="Ricardo Martinez" userId="f01d867fe2f56848" providerId="LiveId" clId="{4ED7865C-98D3-4B80-9EC1-62F14E6642E2}" dt="2023-05-23T11:09:41.583" v="134" actId="26606"/>
        <pc:sldMkLst>
          <pc:docMk/>
          <pc:sldMk cId="1180226615" sldId="273"/>
        </pc:sldMkLst>
        <pc:spChg chg="mo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2" creationId="{3BCF0417-6996-D29C-A6F6-762BF0F625E8}"/>
          </ac:spMkLst>
        </pc:spChg>
        <pc:spChg chg="add del mo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3" creationId="{37FC42BC-E598-502A-809C-4923697B7C6A}"/>
          </ac:spMkLst>
        </pc:spChg>
        <pc:spChg chg="add del mod">
          <ac:chgData name="Ricardo Martinez" userId="f01d867fe2f56848" providerId="LiveId" clId="{4ED7865C-98D3-4B80-9EC1-62F14E6642E2}" dt="2023-05-23T10:20:29.805" v="60"/>
          <ac:spMkLst>
            <pc:docMk/>
            <pc:sldMk cId="1180226615" sldId="273"/>
            <ac:spMk id="4" creationId="{C6569A57-7C78-9687-8014-8E4D20938909}"/>
          </ac:spMkLst>
        </pc:spChg>
        <pc:spChg chg="add mo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5" creationId="{8F95FCE7-3A48-68FA-2F30-5349ED8945E0}"/>
          </ac:spMkLst>
        </pc:spChg>
        <pc:spChg chg="ad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10" creationId="{9F7D788E-2C1B-4EF4-8719-12613771FF98}"/>
          </ac:spMkLst>
        </pc:spChg>
        <pc:spChg chg="ad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12" creationId="{7C54E824-C0F4-480B-BC88-689F50C45FBD}"/>
          </ac:spMkLst>
        </pc:spChg>
        <pc:spChg chg="ad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14" creationId="{58DEA6A1-FC5C-4E6E-BBBF-7E472949B394}"/>
          </ac:spMkLst>
        </pc:spChg>
        <pc:spChg chg="ad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16" creationId="{96AAAC3B-1954-46B7-BBAC-27DFF5B5295F}"/>
          </ac:spMkLst>
        </pc:spChg>
        <pc:spChg chg="add">
          <ac:chgData name="Ricardo Martinez" userId="f01d867fe2f56848" providerId="LiveId" clId="{4ED7865C-98D3-4B80-9EC1-62F14E6642E2}" dt="2023-05-23T11:09:41.583" v="134" actId="26606"/>
          <ac:spMkLst>
            <pc:docMk/>
            <pc:sldMk cId="1180226615" sldId="273"/>
            <ac:spMk id="18" creationId="{A5AD6500-BB62-4AAC-9D2F-C10DDC90CBB1}"/>
          </ac:spMkLst>
        </pc:spChg>
      </pc:sldChg>
      <pc:sldChg chg="addSp delSp modSp new mod setBg">
        <pc:chgData name="Ricardo Martinez" userId="f01d867fe2f56848" providerId="LiveId" clId="{4ED7865C-98D3-4B80-9EC1-62F14E6642E2}" dt="2023-05-23T11:12:24.859" v="284" actId="26606"/>
        <pc:sldMkLst>
          <pc:docMk/>
          <pc:sldMk cId="3270167213" sldId="274"/>
        </pc:sldMkLst>
        <pc:spChg chg="mod">
          <ac:chgData name="Ricardo Martinez" userId="f01d867fe2f56848" providerId="LiveId" clId="{4ED7865C-98D3-4B80-9EC1-62F14E6642E2}" dt="2023-05-23T11:12:24.859" v="284" actId="26606"/>
          <ac:spMkLst>
            <pc:docMk/>
            <pc:sldMk cId="3270167213" sldId="274"/>
            <ac:spMk id="2" creationId="{DCE3FC6D-F895-1243-8D95-9A72E0689977}"/>
          </ac:spMkLst>
        </pc:spChg>
        <pc:spChg chg="del mod">
          <ac:chgData name="Ricardo Martinez" userId="f01d867fe2f56848" providerId="LiveId" clId="{4ED7865C-98D3-4B80-9EC1-62F14E6642E2}" dt="2023-05-23T11:12:24.859" v="284" actId="26606"/>
          <ac:spMkLst>
            <pc:docMk/>
            <pc:sldMk cId="3270167213" sldId="274"/>
            <ac:spMk id="3" creationId="{5E6617EB-E81B-7E00-CBB9-27854E7F2B91}"/>
          </ac:spMkLst>
        </pc:spChg>
        <pc:spChg chg="add">
          <ac:chgData name="Ricardo Martinez" userId="f01d867fe2f56848" providerId="LiveId" clId="{4ED7865C-98D3-4B80-9EC1-62F14E6642E2}" dt="2023-05-23T11:12:24.859" v="284" actId="26606"/>
          <ac:spMkLst>
            <pc:docMk/>
            <pc:sldMk cId="3270167213" sldId="274"/>
            <ac:spMk id="9" creationId="{53B021B3-DE93-4AB7-8A18-CF5F1CED88B8}"/>
          </ac:spMkLst>
        </pc:spChg>
        <pc:spChg chg="add">
          <ac:chgData name="Ricardo Martinez" userId="f01d867fe2f56848" providerId="LiveId" clId="{4ED7865C-98D3-4B80-9EC1-62F14E6642E2}" dt="2023-05-23T11:12:24.859" v="284" actId="26606"/>
          <ac:spMkLst>
            <pc:docMk/>
            <pc:sldMk cId="3270167213" sldId="274"/>
            <ac:spMk id="11" creationId="{52D502E5-F6B4-4D58-B4AE-FC466FF15EE8}"/>
          </ac:spMkLst>
        </pc:spChg>
        <pc:spChg chg="add">
          <ac:chgData name="Ricardo Martinez" userId="f01d867fe2f56848" providerId="LiveId" clId="{4ED7865C-98D3-4B80-9EC1-62F14E6642E2}" dt="2023-05-23T11:12:24.859" v="284" actId="26606"/>
          <ac:spMkLst>
            <pc:docMk/>
            <pc:sldMk cId="3270167213" sldId="274"/>
            <ac:spMk id="13" creationId="{9DECDBF4-02B6-4BB4-B65B-B8107AD6A9E8}"/>
          </ac:spMkLst>
        </pc:spChg>
        <pc:graphicFrameChg chg="add">
          <ac:chgData name="Ricardo Martinez" userId="f01d867fe2f56848" providerId="LiveId" clId="{4ED7865C-98D3-4B80-9EC1-62F14E6642E2}" dt="2023-05-23T11:12:24.859" v="284" actId="26606"/>
          <ac:graphicFrameMkLst>
            <pc:docMk/>
            <pc:sldMk cId="3270167213" sldId="274"/>
            <ac:graphicFrameMk id="5" creationId="{5773FFDA-6FF8-125D-4BB5-E9528DA278A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B4A07-BB5D-4E46-A663-581D9E5195C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385FC1-348B-4ADB-8F94-107939098581}">
      <dgm:prSet/>
      <dgm:spPr/>
      <dgm:t>
        <a:bodyPr/>
        <a:lstStyle/>
        <a:p>
          <a:r>
            <a:rPr lang="es-ES"/>
            <a:t>No es una entidad completamente nueva a nivel de lenguaje como uno podría pensar.</a:t>
          </a:r>
          <a:endParaRPr lang="en-US"/>
        </a:p>
      </dgm:t>
    </dgm:pt>
    <dgm:pt modelId="{33D4EB9C-AB1E-448D-B0B7-CAED5CF58B08}" type="parTrans" cxnId="{7F952C48-FA29-434B-9425-D37DB5E8AD61}">
      <dgm:prSet/>
      <dgm:spPr/>
      <dgm:t>
        <a:bodyPr/>
        <a:lstStyle/>
        <a:p>
          <a:endParaRPr lang="en-US"/>
        </a:p>
      </dgm:t>
    </dgm:pt>
    <dgm:pt modelId="{5633EC1F-11B7-4CE5-AF1D-2A625B672259}" type="sibTrans" cxnId="{7F952C48-FA29-434B-9425-D37DB5E8AD61}">
      <dgm:prSet/>
      <dgm:spPr/>
      <dgm:t>
        <a:bodyPr/>
        <a:lstStyle/>
        <a:p>
          <a:endParaRPr lang="en-US"/>
        </a:p>
      </dgm:t>
    </dgm:pt>
    <dgm:pt modelId="{E9EFF713-5D6D-43CD-8814-385D8C8F7C37}">
      <dgm:prSet/>
      <dgm:spPr/>
      <dgm:t>
        <a:bodyPr/>
        <a:lstStyle/>
        <a:p>
          <a:r>
            <a:rPr lang="es-ES"/>
            <a:t>En JavaScript, una clase es </a:t>
          </a:r>
          <a:r>
            <a:rPr lang="es-ES" b="1" u="sng"/>
            <a:t>un tipo de función</a:t>
          </a:r>
          <a:r>
            <a:rPr lang="es-ES"/>
            <a:t>.</a:t>
          </a:r>
          <a:endParaRPr lang="en-US"/>
        </a:p>
      </dgm:t>
    </dgm:pt>
    <dgm:pt modelId="{876B8D49-DA53-463D-99A0-806636874350}" type="parTrans" cxnId="{BD1F5A48-CBC4-4CCA-B70C-B9556F87F275}">
      <dgm:prSet/>
      <dgm:spPr/>
      <dgm:t>
        <a:bodyPr/>
        <a:lstStyle/>
        <a:p>
          <a:endParaRPr lang="en-US"/>
        </a:p>
      </dgm:t>
    </dgm:pt>
    <dgm:pt modelId="{2EC9379E-AD7C-4301-ADFD-661CB0689C59}" type="sibTrans" cxnId="{BD1F5A48-CBC4-4CCA-B70C-B9556F87F275}">
      <dgm:prSet/>
      <dgm:spPr/>
      <dgm:t>
        <a:bodyPr/>
        <a:lstStyle/>
        <a:p>
          <a:endParaRPr lang="en-US"/>
        </a:p>
      </dgm:t>
    </dgm:pt>
    <dgm:pt modelId="{6C3E7D87-87AC-4299-B01B-009CECCE1272}" type="pres">
      <dgm:prSet presAssocID="{C31B4A07-BB5D-4E46-A663-581D9E5195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CF7B7A-5F95-4D12-8B7F-63284A700610}" type="pres">
      <dgm:prSet presAssocID="{95385FC1-348B-4ADB-8F94-107939098581}" presName="hierRoot1" presStyleCnt="0"/>
      <dgm:spPr/>
    </dgm:pt>
    <dgm:pt modelId="{0E6F37C3-806C-4A0B-9C7D-3CD682386D15}" type="pres">
      <dgm:prSet presAssocID="{95385FC1-348B-4ADB-8F94-107939098581}" presName="composite" presStyleCnt="0"/>
      <dgm:spPr/>
    </dgm:pt>
    <dgm:pt modelId="{F158C91F-617B-4792-BE7C-7F22D7AC5F35}" type="pres">
      <dgm:prSet presAssocID="{95385FC1-348B-4ADB-8F94-107939098581}" presName="background" presStyleLbl="node0" presStyleIdx="0" presStyleCnt="2"/>
      <dgm:spPr/>
    </dgm:pt>
    <dgm:pt modelId="{760DA6C3-B010-4152-B168-49F9433202BB}" type="pres">
      <dgm:prSet presAssocID="{95385FC1-348B-4ADB-8F94-107939098581}" presName="text" presStyleLbl="fgAcc0" presStyleIdx="0" presStyleCnt="2">
        <dgm:presLayoutVars>
          <dgm:chPref val="3"/>
        </dgm:presLayoutVars>
      </dgm:prSet>
      <dgm:spPr/>
    </dgm:pt>
    <dgm:pt modelId="{80B8711F-22FD-4F78-AEB2-54D9F7176062}" type="pres">
      <dgm:prSet presAssocID="{95385FC1-348B-4ADB-8F94-107939098581}" presName="hierChild2" presStyleCnt="0"/>
      <dgm:spPr/>
    </dgm:pt>
    <dgm:pt modelId="{39088412-CEF1-4594-874D-E2CB04712173}" type="pres">
      <dgm:prSet presAssocID="{E9EFF713-5D6D-43CD-8814-385D8C8F7C37}" presName="hierRoot1" presStyleCnt="0"/>
      <dgm:spPr/>
    </dgm:pt>
    <dgm:pt modelId="{FE5A04BB-BD47-4F80-8428-14DDF51ADF73}" type="pres">
      <dgm:prSet presAssocID="{E9EFF713-5D6D-43CD-8814-385D8C8F7C37}" presName="composite" presStyleCnt="0"/>
      <dgm:spPr/>
    </dgm:pt>
    <dgm:pt modelId="{68205677-A093-4D69-9788-9E154468C85A}" type="pres">
      <dgm:prSet presAssocID="{E9EFF713-5D6D-43CD-8814-385D8C8F7C37}" presName="background" presStyleLbl="node0" presStyleIdx="1" presStyleCnt="2"/>
      <dgm:spPr/>
    </dgm:pt>
    <dgm:pt modelId="{1B9430F2-B096-47D8-9796-742F76DDE103}" type="pres">
      <dgm:prSet presAssocID="{E9EFF713-5D6D-43CD-8814-385D8C8F7C37}" presName="text" presStyleLbl="fgAcc0" presStyleIdx="1" presStyleCnt="2">
        <dgm:presLayoutVars>
          <dgm:chPref val="3"/>
        </dgm:presLayoutVars>
      </dgm:prSet>
      <dgm:spPr/>
    </dgm:pt>
    <dgm:pt modelId="{147FD92B-C4CA-4511-8F9E-899C70EED41E}" type="pres">
      <dgm:prSet presAssocID="{E9EFF713-5D6D-43CD-8814-385D8C8F7C37}" presName="hierChild2" presStyleCnt="0"/>
      <dgm:spPr/>
    </dgm:pt>
  </dgm:ptLst>
  <dgm:cxnLst>
    <dgm:cxn modelId="{2C4AC55F-752F-4300-B41D-483E7568F895}" type="presOf" srcId="{E9EFF713-5D6D-43CD-8814-385D8C8F7C37}" destId="{1B9430F2-B096-47D8-9796-742F76DDE103}" srcOrd="0" destOrd="0" presId="urn:microsoft.com/office/officeart/2005/8/layout/hierarchy1"/>
    <dgm:cxn modelId="{7F952C48-FA29-434B-9425-D37DB5E8AD61}" srcId="{C31B4A07-BB5D-4E46-A663-581D9E5195CF}" destId="{95385FC1-348B-4ADB-8F94-107939098581}" srcOrd="0" destOrd="0" parTransId="{33D4EB9C-AB1E-448D-B0B7-CAED5CF58B08}" sibTransId="{5633EC1F-11B7-4CE5-AF1D-2A625B672259}"/>
    <dgm:cxn modelId="{BD1F5A48-CBC4-4CCA-B70C-B9556F87F275}" srcId="{C31B4A07-BB5D-4E46-A663-581D9E5195CF}" destId="{E9EFF713-5D6D-43CD-8814-385D8C8F7C37}" srcOrd="1" destOrd="0" parTransId="{876B8D49-DA53-463D-99A0-806636874350}" sibTransId="{2EC9379E-AD7C-4301-ADFD-661CB0689C59}"/>
    <dgm:cxn modelId="{BC0CFD54-2119-401D-997D-8C148DE0EC3A}" type="presOf" srcId="{95385FC1-348B-4ADB-8F94-107939098581}" destId="{760DA6C3-B010-4152-B168-49F9433202BB}" srcOrd="0" destOrd="0" presId="urn:microsoft.com/office/officeart/2005/8/layout/hierarchy1"/>
    <dgm:cxn modelId="{B15C35B2-DD4E-4596-A680-B8706DF48EE1}" type="presOf" srcId="{C31B4A07-BB5D-4E46-A663-581D9E5195CF}" destId="{6C3E7D87-87AC-4299-B01B-009CECCE1272}" srcOrd="0" destOrd="0" presId="urn:microsoft.com/office/officeart/2005/8/layout/hierarchy1"/>
    <dgm:cxn modelId="{929A3407-BDD9-4B40-B132-184260238A02}" type="presParOf" srcId="{6C3E7D87-87AC-4299-B01B-009CECCE1272}" destId="{72CF7B7A-5F95-4D12-8B7F-63284A700610}" srcOrd="0" destOrd="0" presId="urn:microsoft.com/office/officeart/2005/8/layout/hierarchy1"/>
    <dgm:cxn modelId="{C364C983-9381-47FE-BEAE-C6286805D8F9}" type="presParOf" srcId="{72CF7B7A-5F95-4D12-8B7F-63284A700610}" destId="{0E6F37C3-806C-4A0B-9C7D-3CD682386D15}" srcOrd="0" destOrd="0" presId="urn:microsoft.com/office/officeart/2005/8/layout/hierarchy1"/>
    <dgm:cxn modelId="{D12AFDED-542A-4F51-90AA-1E1B25F3B997}" type="presParOf" srcId="{0E6F37C3-806C-4A0B-9C7D-3CD682386D15}" destId="{F158C91F-617B-4792-BE7C-7F22D7AC5F35}" srcOrd="0" destOrd="0" presId="urn:microsoft.com/office/officeart/2005/8/layout/hierarchy1"/>
    <dgm:cxn modelId="{2834B2EA-C13C-4C11-B2D9-E76605D4E5FC}" type="presParOf" srcId="{0E6F37C3-806C-4A0B-9C7D-3CD682386D15}" destId="{760DA6C3-B010-4152-B168-49F9433202BB}" srcOrd="1" destOrd="0" presId="urn:microsoft.com/office/officeart/2005/8/layout/hierarchy1"/>
    <dgm:cxn modelId="{671EFD39-1AD5-4C0C-9EF9-37CAFA0478F6}" type="presParOf" srcId="{72CF7B7A-5F95-4D12-8B7F-63284A700610}" destId="{80B8711F-22FD-4F78-AEB2-54D9F7176062}" srcOrd="1" destOrd="0" presId="urn:microsoft.com/office/officeart/2005/8/layout/hierarchy1"/>
    <dgm:cxn modelId="{6020836D-6E44-4014-85DB-BC1A1DC948EE}" type="presParOf" srcId="{6C3E7D87-87AC-4299-B01B-009CECCE1272}" destId="{39088412-CEF1-4594-874D-E2CB04712173}" srcOrd="1" destOrd="0" presId="urn:microsoft.com/office/officeart/2005/8/layout/hierarchy1"/>
    <dgm:cxn modelId="{A2F8AACC-4D8B-4E80-8D2B-46819F3D112B}" type="presParOf" srcId="{39088412-CEF1-4594-874D-E2CB04712173}" destId="{FE5A04BB-BD47-4F80-8428-14DDF51ADF73}" srcOrd="0" destOrd="0" presId="urn:microsoft.com/office/officeart/2005/8/layout/hierarchy1"/>
    <dgm:cxn modelId="{50F5E062-D417-47C3-A030-A1E2D08AF147}" type="presParOf" srcId="{FE5A04BB-BD47-4F80-8428-14DDF51ADF73}" destId="{68205677-A093-4D69-9788-9E154468C85A}" srcOrd="0" destOrd="0" presId="urn:microsoft.com/office/officeart/2005/8/layout/hierarchy1"/>
    <dgm:cxn modelId="{61EF4BA0-9CF6-4E9C-A26E-5DD43B8445DA}" type="presParOf" srcId="{FE5A04BB-BD47-4F80-8428-14DDF51ADF73}" destId="{1B9430F2-B096-47D8-9796-742F76DDE103}" srcOrd="1" destOrd="0" presId="urn:microsoft.com/office/officeart/2005/8/layout/hierarchy1"/>
    <dgm:cxn modelId="{AD621932-94DC-401D-BFF2-508F0FC8715C}" type="presParOf" srcId="{39088412-CEF1-4594-874D-E2CB04712173}" destId="{147FD92B-C4CA-4511-8F9E-899C70EED4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4F1D4-3D68-48BA-8EA4-D02B84372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B6A4B8-3A03-4CA3-9D2D-EA8CFB3DD2F4}">
      <dgm:prSet/>
      <dgm:spPr/>
      <dgm:t>
        <a:bodyPr/>
        <a:lstStyle/>
        <a:p>
          <a:r>
            <a:rPr lang="es-ES" b="0" i="0"/>
            <a:t>El Shadow DOM (Document Object Model) es una tecnología de la web que permite encapsular la estructura y el estilo de un componente web dentro de un "dominio de sombra" independiente. Proporciona una forma de ocultar y proteger los elementos HTML y CSS de un componente, evitando que se vean afectados por estilos o scripts externos.</a:t>
          </a:r>
          <a:endParaRPr lang="en-US"/>
        </a:p>
      </dgm:t>
    </dgm:pt>
    <dgm:pt modelId="{3A2AE331-BEDC-4093-8A88-4D75E8C1BA9B}" type="parTrans" cxnId="{08B8398D-FAE6-47D9-BEA5-069B381E5F7E}">
      <dgm:prSet/>
      <dgm:spPr/>
      <dgm:t>
        <a:bodyPr/>
        <a:lstStyle/>
        <a:p>
          <a:endParaRPr lang="en-US"/>
        </a:p>
      </dgm:t>
    </dgm:pt>
    <dgm:pt modelId="{8036DC53-B445-4AB5-8997-B1904889D5EE}" type="sibTrans" cxnId="{08B8398D-FAE6-47D9-BEA5-069B381E5F7E}">
      <dgm:prSet/>
      <dgm:spPr/>
      <dgm:t>
        <a:bodyPr/>
        <a:lstStyle/>
        <a:p>
          <a:endParaRPr lang="en-US"/>
        </a:p>
      </dgm:t>
    </dgm:pt>
    <dgm:pt modelId="{79DC57C9-F8F6-480A-B77D-240DB5A5F5E4}">
      <dgm:prSet/>
      <dgm:spPr/>
      <dgm:t>
        <a:bodyPr/>
        <a:lstStyle/>
        <a:p>
          <a:r>
            <a:rPr lang="es-ES" b="0" i="0"/>
            <a:t>El Shadow DOM se utiliza principalmente en la creación de componentes web reutilizables, conocidos como Web Components. Estos componentes encapsulan su funcionalidad y apariencia dentro de un ámbito aislado, lo que les permite existir de forma independiente en una página web sin interferir con otros elementos o estilos.</a:t>
          </a:r>
          <a:endParaRPr lang="en-US"/>
        </a:p>
      </dgm:t>
    </dgm:pt>
    <dgm:pt modelId="{0290B3E7-AB90-4B3C-AE7D-A2747B3D780B}" type="parTrans" cxnId="{653B1A54-8A86-4939-86AC-06B3A215EF7F}">
      <dgm:prSet/>
      <dgm:spPr/>
      <dgm:t>
        <a:bodyPr/>
        <a:lstStyle/>
        <a:p>
          <a:endParaRPr lang="en-US"/>
        </a:p>
      </dgm:t>
    </dgm:pt>
    <dgm:pt modelId="{9014A8B3-5A96-460C-BE6F-6E4B0C72E5EF}" type="sibTrans" cxnId="{653B1A54-8A86-4939-86AC-06B3A215EF7F}">
      <dgm:prSet/>
      <dgm:spPr/>
      <dgm:t>
        <a:bodyPr/>
        <a:lstStyle/>
        <a:p>
          <a:endParaRPr lang="en-US"/>
        </a:p>
      </dgm:t>
    </dgm:pt>
    <dgm:pt modelId="{CE5F9DEE-3A6C-47DB-A2BC-BC3DFB3FD446}">
      <dgm:prSet/>
      <dgm:spPr/>
      <dgm:t>
        <a:bodyPr/>
        <a:lstStyle/>
        <a:p>
          <a:r>
            <a:rPr lang="es-ES" b="0" i="0"/>
            <a:t>Al utilizar el Shadow DOM, los elementos internos de un componente web están ocultos y no son accesibles desde el ámbito global del documento.</a:t>
          </a:r>
          <a:endParaRPr lang="en-US"/>
        </a:p>
      </dgm:t>
    </dgm:pt>
    <dgm:pt modelId="{5FE90417-9035-41F5-96A6-5C481410D849}" type="parTrans" cxnId="{6D9707AC-2D1A-4905-BA50-F4B753D0D1C4}">
      <dgm:prSet/>
      <dgm:spPr/>
      <dgm:t>
        <a:bodyPr/>
        <a:lstStyle/>
        <a:p>
          <a:endParaRPr lang="en-US"/>
        </a:p>
      </dgm:t>
    </dgm:pt>
    <dgm:pt modelId="{E49AE8F9-29A1-4E5C-A4B0-6EED1196F857}" type="sibTrans" cxnId="{6D9707AC-2D1A-4905-BA50-F4B753D0D1C4}">
      <dgm:prSet/>
      <dgm:spPr/>
      <dgm:t>
        <a:bodyPr/>
        <a:lstStyle/>
        <a:p>
          <a:endParaRPr lang="en-US"/>
        </a:p>
      </dgm:t>
    </dgm:pt>
    <dgm:pt modelId="{6F66927D-75B3-4B47-9DB9-B5400015F3BF}" type="pres">
      <dgm:prSet presAssocID="{0994F1D4-3D68-48BA-8EA4-D02B84372694}" presName="root" presStyleCnt="0">
        <dgm:presLayoutVars>
          <dgm:dir/>
          <dgm:resizeHandles val="exact"/>
        </dgm:presLayoutVars>
      </dgm:prSet>
      <dgm:spPr/>
    </dgm:pt>
    <dgm:pt modelId="{A3F27407-DB3E-4ECE-8151-14B390D152C5}" type="pres">
      <dgm:prSet presAssocID="{25B6A4B8-3A03-4CA3-9D2D-EA8CFB3DD2F4}" presName="compNode" presStyleCnt="0"/>
      <dgm:spPr/>
    </dgm:pt>
    <dgm:pt modelId="{DCD88AA5-AEBA-469D-83B9-86A418496F1C}" type="pres">
      <dgm:prSet presAssocID="{25B6A4B8-3A03-4CA3-9D2D-EA8CFB3DD2F4}" presName="bgRect" presStyleLbl="bgShp" presStyleIdx="0" presStyleCnt="3"/>
      <dgm:spPr/>
    </dgm:pt>
    <dgm:pt modelId="{4725110B-E5A4-4B2D-8DF8-4B2F12E35CA8}" type="pres">
      <dgm:prSet presAssocID="{25B6A4B8-3A03-4CA3-9D2D-EA8CFB3DD2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9A29E-3E1F-43C3-AFF9-F926098B17A9}" type="pres">
      <dgm:prSet presAssocID="{25B6A4B8-3A03-4CA3-9D2D-EA8CFB3DD2F4}" presName="spaceRect" presStyleCnt="0"/>
      <dgm:spPr/>
    </dgm:pt>
    <dgm:pt modelId="{5A56B7A0-B95F-4A23-9A8A-8D96CB93D51C}" type="pres">
      <dgm:prSet presAssocID="{25B6A4B8-3A03-4CA3-9D2D-EA8CFB3DD2F4}" presName="parTx" presStyleLbl="revTx" presStyleIdx="0" presStyleCnt="3">
        <dgm:presLayoutVars>
          <dgm:chMax val="0"/>
          <dgm:chPref val="0"/>
        </dgm:presLayoutVars>
      </dgm:prSet>
      <dgm:spPr/>
    </dgm:pt>
    <dgm:pt modelId="{9A2B1C79-9C51-47FE-A18F-F671ED98B4FF}" type="pres">
      <dgm:prSet presAssocID="{8036DC53-B445-4AB5-8997-B1904889D5EE}" presName="sibTrans" presStyleCnt="0"/>
      <dgm:spPr/>
    </dgm:pt>
    <dgm:pt modelId="{EDF02F0C-CC56-4624-9ED8-E8E99ABD05FE}" type="pres">
      <dgm:prSet presAssocID="{79DC57C9-F8F6-480A-B77D-240DB5A5F5E4}" presName="compNode" presStyleCnt="0"/>
      <dgm:spPr/>
    </dgm:pt>
    <dgm:pt modelId="{255AC807-1CF7-4F0C-846F-679BD94E1398}" type="pres">
      <dgm:prSet presAssocID="{79DC57C9-F8F6-480A-B77D-240DB5A5F5E4}" presName="bgRect" presStyleLbl="bgShp" presStyleIdx="1" presStyleCnt="3"/>
      <dgm:spPr/>
    </dgm:pt>
    <dgm:pt modelId="{2E764455-4B85-4380-AEF2-C27AFFC35F1E}" type="pres">
      <dgm:prSet presAssocID="{79DC57C9-F8F6-480A-B77D-240DB5A5F5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901D998C-447D-46D6-AD12-63B0FE3D4DF9}" type="pres">
      <dgm:prSet presAssocID="{79DC57C9-F8F6-480A-B77D-240DB5A5F5E4}" presName="spaceRect" presStyleCnt="0"/>
      <dgm:spPr/>
    </dgm:pt>
    <dgm:pt modelId="{D6E810A0-5D48-45FD-91ED-9CFF2446D04D}" type="pres">
      <dgm:prSet presAssocID="{79DC57C9-F8F6-480A-B77D-240DB5A5F5E4}" presName="parTx" presStyleLbl="revTx" presStyleIdx="1" presStyleCnt="3">
        <dgm:presLayoutVars>
          <dgm:chMax val="0"/>
          <dgm:chPref val="0"/>
        </dgm:presLayoutVars>
      </dgm:prSet>
      <dgm:spPr/>
    </dgm:pt>
    <dgm:pt modelId="{28C32DEA-BD45-48C5-8D30-3FE8C537DF91}" type="pres">
      <dgm:prSet presAssocID="{9014A8B3-5A96-460C-BE6F-6E4B0C72E5EF}" presName="sibTrans" presStyleCnt="0"/>
      <dgm:spPr/>
    </dgm:pt>
    <dgm:pt modelId="{C19AE62D-C22B-493F-96F4-37E98FB3EDC4}" type="pres">
      <dgm:prSet presAssocID="{CE5F9DEE-3A6C-47DB-A2BC-BC3DFB3FD446}" presName="compNode" presStyleCnt="0"/>
      <dgm:spPr/>
    </dgm:pt>
    <dgm:pt modelId="{85F3EFDD-9FC4-4686-9967-56B8BAC8A799}" type="pres">
      <dgm:prSet presAssocID="{CE5F9DEE-3A6C-47DB-A2BC-BC3DFB3FD446}" presName="bgRect" presStyleLbl="bgShp" presStyleIdx="2" presStyleCnt="3"/>
      <dgm:spPr/>
    </dgm:pt>
    <dgm:pt modelId="{A833F978-378F-4593-A785-C4C80378337B}" type="pres">
      <dgm:prSet presAssocID="{CE5F9DEE-3A6C-47DB-A2BC-BC3DFB3FD4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0F930173-BA4F-4F73-A300-CBC5A5EE28A6}" type="pres">
      <dgm:prSet presAssocID="{CE5F9DEE-3A6C-47DB-A2BC-BC3DFB3FD446}" presName="spaceRect" presStyleCnt="0"/>
      <dgm:spPr/>
    </dgm:pt>
    <dgm:pt modelId="{0AC10773-1015-4A5A-AC0F-02174E1F3D08}" type="pres">
      <dgm:prSet presAssocID="{CE5F9DEE-3A6C-47DB-A2BC-BC3DFB3FD4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B10F20-22C5-433B-B7BB-1B1B7AC384D7}" type="presOf" srcId="{0994F1D4-3D68-48BA-8EA4-D02B84372694}" destId="{6F66927D-75B3-4B47-9DB9-B5400015F3BF}" srcOrd="0" destOrd="0" presId="urn:microsoft.com/office/officeart/2018/2/layout/IconVerticalSolidList"/>
    <dgm:cxn modelId="{4ACD7251-8688-4FBB-92BA-983316205232}" type="presOf" srcId="{CE5F9DEE-3A6C-47DB-A2BC-BC3DFB3FD446}" destId="{0AC10773-1015-4A5A-AC0F-02174E1F3D08}" srcOrd="0" destOrd="0" presId="urn:microsoft.com/office/officeart/2018/2/layout/IconVerticalSolidList"/>
    <dgm:cxn modelId="{653B1A54-8A86-4939-86AC-06B3A215EF7F}" srcId="{0994F1D4-3D68-48BA-8EA4-D02B84372694}" destId="{79DC57C9-F8F6-480A-B77D-240DB5A5F5E4}" srcOrd="1" destOrd="0" parTransId="{0290B3E7-AB90-4B3C-AE7D-A2747B3D780B}" sibTransId="{9014A8B3-5A96-460C-BE6F-6E4B0C72E5EF}"/>
    <dgm:cxn modelId="{08B8398D-FAE6-47D9-BEA5-069B381E5F7E}" srcId="{0994F1D4-3D68-48BA-8EA4-D02B84372694}" destId="{25B6A4B8-3A03-4CA3-9D2D-EA8CFB3DD2F4}" srcOrd="0" destOrd="0" parTransId="{3A2AE331-BEDC-4093-8A88-4D75E8C1BA9B}" sibTransId="{8036DC53-B445-4AB5-8997-B1904889D5EE}"/>
    <dgm:cxn modelId="{9FA90897-D7D8-498D-98FF-204449A19949}" type="presOf" srcId="{25B6A4B8-3A03-4CA3-9D2D-EA8CFB3DD2F4}" destId="{5A56B7A0-B95F-4A23-9A8A-8D96CB93D51C}" srcOrd="0" destOrd="0" presId="urn:microsoft.com/office/officeart/2018/2/layout/IconVerticalSolidList"/>
    <dgm:cxn modelId="{8B23BBA0-75E8-455C-AF2D-E363B3815E1E}" type="presOf" srcId="{79DC57C9-F8F6-480A-B77D-240DB5A5F5E4}" destId="{D6E810A0-5D48-45FD-91ED-9CFF2446D04D}" srcOrd="0" destOrd="0" presId="urn:microsoft.com/office/officeart/2018/2/layout/IconVerticalSolidList"/>
    <dgm:cxn modelId="{6D9707AC-2D1A-4905-BA50-F4B753D0D1C4}" srcId="{0994F1D4-3D68-48BA-8EA4-D02B84372694}" destId="{CE5F9DEE-3A6C-47DB-A2BC-BC3DFB3FD446}" srcOrd="2" destOrd="0" parTransId="{5FE90417-9035-41F5-96A6-5C481410D849}" sibTransId="{E49AE8F9-29A1-4E5C-A4B0-6EED1196F857}"/>
    <dgm:cxn modelId="{10E498CF-CBE4-4049-86BE-B66C1FF16C9B}" type="presParOf" srcId="{6F66927D-75B3-4B47-9DB9-B5400015F3BF}" destId="{A3F27407-DB3E-4ECE-8151-14B390D152C5}" srcOrd="0" destOrd="0" presId="urn:microsoft.com/office/officeart/2018/2/layout/IconVerticalSolidList"/>
    <dgm:cxn modelId="{922F09E7-BE16-4721-85BB-24AB114F6056}" type="presParOf" srcId="{A3F27407-DB3E-4ECE-8151-14B390D152C5}" destId="{DCD88AA5-AEBA-469D-83B9-86A418496F1C}" srcOrd="0" destOrd="0" presId="urn:microsoft.com/office/officeart/2018/2/layout/IconVerticalSolidList"/>
    <dgm:cxn modelId="{177F946D-758E-454C-A336-A6E9388F1DED}" type="presParOf" srcId="{A3F27407-DB3E-4ECE-8151-14B390D152C5}" destId="{4725110B-E5A4-4B2D-8DF8-4B2F12E35CA8}" srcOrd="1" destOrd="0" presId="urn:microsoft.com/office/officeart/2018/2/layout/IconVerticalSolidList"/>
    <dgm:cxn modelId="{77DA410B-8DDD-47EC-83AC-5557D9AB955F}" type="presParOf" srcId="{A3F27407-DB3E-4ECE-8151-14B390D152C5}" destId="{60F9A29E-3E1F-43C3-AFF9-F926098B17A9}" srcOrd="2" destOrd="0" presId="urn:microsoft.com/office/officeart/2018/2/layout/IconVerticalSolidList"/>
    <dgm:cxn modelId="{7571FC0C-382D-4544-92AD-AC901FBD3D7E}" type="presParOf" srcId="{A3F27407-DB3E-4ECE-8151-14B390D152C5}" destId="{5A56B7A0-B95F-4A23-9A8A-8D96CB93D51C}" srcOrd="3" destOrd="0" presId="urn:microsoft.com/office/officeart/2018/2/layout/IconVerticalSolidList"/>
    <dgm:cxn modelId="{EE706696-1270-435A-8872-C603522A1FAB}" type="presParOf" srcId="{6F66927D-75B3-4B47-9DB9-B5400015F3BF}" destId="{9A2B1C79-9C51-47FE-A18F-F671ED98B4FF}" srcOrd="1" destOrd="0" presId="urn:microsoft.com/office/officeart/2018/2/layout/IconVerticalSolidList"/>
    <dgm:cxn modelId="{45BADAB8-3C6D-4434-B3B7-0BE5CC6365ED}" type="presParOf" srcId="{6F66927D-75B3-4B47-9DB9-B5400015F3BF}" destId="{EDF02F0C-CC56-4624-9ED8-E8E99ABD05FE}" srcOrd="2" destOrd="0" presId="urn:microsoft.com/office/officeart/2018/2/layout/IconVerticalSolidList"/>
    <dgm:cxn modelId="{71099623-BBE3-4AF4-8338-B3F79A4FD341}" type="presParOf" srcId="{EDF02F0C-CC56-4624-9ED8-E8E99ABD05FE}" destId="{255AC807-1CF7-4F0C-846F-679BD94E1398}" srcOrd="0" destOrd="0" presId="urn:microsoft.com/office/officeart/2018/2/layout/IconVerticalSolidList"/>
    <dgm:cxn modelId="{5144E175-EB09-48F8-BB70-EFBA1095E72A}" type="presParOf" srcId="{EDF02F0C-CC56-4624-9ED8-E8E99ABD05FE}" destId="{2E764455-4B85-4380-AEF2-C27AFFC35F1E}" srcOrd="1" destOrd="0" presId="urn:microsoft.com/office/officeart/2018/2/layout/IconVerticalSolidList"/>
    <dgm:cxn modelId="{544C761D-6D54-46C8-B72D-27F66450806F}" type="presParOf" srcId="{EDF02F0C-CC56-4624-9ED8-E8E99ABD05FE}" destId="{901D998C-447D-46D6-AD12-63B0FE3D4DF9}" srcOrd="2" destOrd="0" presId="urn:microsoft.com/office/officeart/2018/2/layout/IconVerticalSolidList"/>
    <dgm:cxn modelId="{3D60494F-D182-431E-8F8A-C86E680A92CC}" type="presParOf" srcId="{EDF02F0C-CC56-4624-9ED8-E8E99ABD05FE}" destId="{D6E810A0-5D48-45FD-91ED-9CFF2446D04D}" srcOrd="3" destOrd="0" presId="urn:microsoft.com/office/officeart/2018/2/layout/IconVerticalSolidList"/>
    <dgm:cxn modelId="{97AAE1A8-3144-45EE-A5E5-102ED4B65F9C}" type="presParOf" srcId="{6F66927D-75B3-4B47-9DB9-B5400015F3BF}" destId="{28C32DEA-BD45-48C5-8D30-3FE8C537DF91}" srcOrd="3" destOrd="0" presId="urn:microsoft.com/office/officeart/2018/2/layout/IconVerticalSolidList"/>
    <dgm:cxn modelId="{EC8E0894-9630-48FD-A9B9-D8BA4DEB7E31}" type="presParOf" srcId="{6F66927D-75B3-4B47-9DB9-B5400015F3BF}" destId="{C19AE62D-C22B-493F-96F4-37E98FB3EDC4}" srcOrd="4" destOrd="0" presId="urn:microsoft.com/office/officeart/2018/2/layout/IconVerticalSolidList"/>
    <dgm:cxn modelId="{C5507270-CB82-49F3-822E-1013FF1F2B57}" type="presParOf" srcId="{C19AE62D-C22B-493F-96F4-37E98FB3EDC4}" destId="{85F3EFDD-9FC4-4686-9967-56B8BAC8A799}" srcOrd="0" destOrd="0" presId="urn:microsoft.com/office/officeart/2018/2/layout/IconVerticalSolidList"/>
    <dgm:cxn modelId="{6EA66A0A-FB3D-4EB4-8FD3-B5897749B9E5}" type="presParOf" srcId="{C19AE62D-C22B-493F-96F4-37E98FB3EDC4}" destId="{A833F978-378F-4593-A785-C4C80378337B}" srcOrd="1" destOrd="0" presId="urn:microsoft.com/office/officeart/2018/2/layout/IconVerticalSolidList"/>
    <dgm:cxn modelId="{99F76C2D-8688-43B1-82A7-F4396117B5E6}" type="presParOf" srcId="{C19AE62D-C22B-493F-96F4-37E98FB3EDC4}" destId="{0F930173-BA4F-4F73-A300-CBC5A5EE28A6}" srcOrd="2" destOrd="0" presId="urn:microsoft.com/office/officeart/2018/2/layout/IconVerticalSolidList"/>
    <dgm:cxn modelId="{9ED838F8-306A-4779-83B8-F04EA237A3DF}" type="presParOf" srcId="{C19AE62D-C22B-493F-96F4-37E98FB3EDC4}" destId="{0AC10773-1015-4A5A-AC0F-02174E1F3D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8C91F-617B-4792-BE7C-7F22D7AC5F3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DA6C3-B010-4152-B168-49F9433202B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No es una entidad completamente nueva a nivel de lenguaje como uno podría pensar.</a:t>
          </a:r>
          <a:endParaRPr lang="en-US" sz="3300" kern="1200"/>
        </a:p>
      </dsp:txBody>
      <dsp:txXfrm>
        <a:off x="696297" y="538547"/>
        <a:ext cx="4171627" cy="2590157"/>
      </dsp:txXfrm>
    </dsp:sp>
    <dsp:sp modelId="{68205677-A093-4D69-9788-9E154468C85A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430F2-B096-47D8-9796-742F76DDE10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En JavaScript, una clase es </a:t>
          </a:r>
          <a:r>
            <a:rPr lang="es-ES" sz="3300" b="1" u="sng" kern="1200"/>
            <a:t>un tipo de función</a:t>
          </a:r>
          <a:r>
            <a:rPr lang="es-ES" sz="3300" kern="1200"/>
            <a:t>.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88AA5-AEBA-469D-83B9-86A418496F1C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5110B-E5A4-4B2D-8DF8-4B2F12E35CA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6B7A0-B95F-4A23-9A8A-8D96CB93D51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El Shadow DOM (Document Object Model) es una tecnología de la web que permite encapsular la estructura y el estilo de un componente web dentro de un "dominio de sombra" independiente. Proporciona una forma de ocultar y proteger los elementos HTML y CSS de un componente, evitando que se vean afectados por estilos o scripts externos.</a:t>
          </a:r>
          <a:endParaRPr lang="en-US" sz="1700" kern="1200"/>
        </a:p>
      </dsp:txBody>
      <dsp:txXfrm>
        <a:off x="1437631" y="531"/>
        <a:ext cx="9077968" cy="1244702"/>
      </dsp:txXfrm>
    </dsp:sp>
    <dsp:sp modelId="{255AC807-1CF7-4F0C-846F-679BD94E1398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4455-4B85-4380-AEF2-C27AFFC35F1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810A0-5D48-45FD-91ED-9CFF2446D04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El Shadow DOM se utiliza principalmente en la creación de componentes web reutilizables, conocidos como Web Components. Estos componentes encapsulan su funcionalidad y apariencia dentro de un ámbito aislado, lo que les permite existir de forma independiente en una página web sin interferir con otros elementos o estilos.</a:t>
          </a:r>
          <a:endParaRPr lang="en-US" sz="1700" kern="1200"/>
        </a:p>
      </dsp:txBody>
      <dsp:txXfrm>
        <a:off x="1437631" y="1556410"/>
        <a:ext cx="9077968" cy="1244702"/>
      </dsp:txXfrm>
    </dsp:sp>
    <dsp:sp modelId="{85F3EFDD-9FC4-4686-9967-56B8BAC8A799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3F978-378F-4593-A785-C4C80378337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10773-1015-4A5A-AC0F-02174E1F3D0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Al utilizar el Shadow DOM, los elementos internos de un componente web están ocultos y no son accesibles desde el ámbito global del documento.</a:t>
          </a:r>
          <a:endParaRPr lang="en-US" sz="17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0E43C-21C8-3000-7797-0E469E6D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4EDD3F-7E4F-5EAE-9101-60BE6312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5082F-99D8-755E-D48C-D2ED90CB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0B90F-1732-A5B8-48E0-DDCACAE2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B3AD8-3074-12B6-A7AC-9BF88FF6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80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F38A-E97A-C21B-D7AA-C9DED2CD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51C04-3024-54C0-4EE7-9436C97AD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6FDE9-DF5B-B0DF-E43A-02017B00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EF4B2-22AB-0D95-CD97-690CB63B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DB505-8BC4-1FB3-141C-149A7B56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467A8-D7BC-6F60-7167-7FA04C51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6D9F59-2782-C4C6-4F71-D62624E51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A4FED-B3E9-5F9F-6694-488D93ED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A96E4-A1EF-2BF5-3D8D-F6886236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FFD33-B00C-785A-811E-D2030BE4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92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926D-9722-F827-C216-6B14E31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97C5C-7404-B821-6983-19C9360B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B30DF-D5E6-EAB2-DB20-88BF1A19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EC7BB-5A3D-22B1-22D3-163B5156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AFEF5-03E5-DD23-9454-F8AB6B77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4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37F1B-F1AF-CC3B-EB10-925411E0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FD873-945A-FE20-4EA8-EBA4D6CE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DFC0B-805B-9626-8256-173C87AC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6BC4B-7488-8D8C-E54A-76C06536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B827B-965E-5911-8241-D1F273EF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B56D0-B95D-0C6E-0416-293D0AC2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D9FF2-B6B1-ADC4-8DD7-4D54BDD5E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6C665D-1A44-04A4-C358-FD5B46A6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3D39B-4DEA-00C5-B59A-FA11314D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60B24-1CD0-4D0F-BD4E-2619B2FC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82B5B2-B73D-47EE-961B-F0639B49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7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7264C-9DD5-FBDC-FCF6-501EECA9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51348-22CF-1612-209F-CFB4D20B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1C2D6A-370E-61F3-8EF1-FAF00916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2DC2E9-24F3-B086-DF9C-23A186AAE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935D78-BD7A-2724-A02A-28AE1592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C810E7-F34D-FE62-AC3F-B0665954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E985DB-4AA8-8ADF-6F44-F86659B7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EE051C-B0BB-9982-EB90-410E1FF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9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39D60-0F17-AA46-B618-30881DE5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2C80EB-B81D-1B77-6E30-68EE87C1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546DFC-0461-CC1F-81E4-C520BB99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C1318F-4920-714F-2B90-D6ADDC42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93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4BAAAD-F4FE-FBA1-D0B3-9EBD82FB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8786E7-506A-81CA-D2B2-D0F05F81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6746DD-846E-3ADB-0234-DD0B8F9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7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A38BD-5127-E7E2-7C59-E07F88FD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AFC6E-3022-F9B9-92D6-1A5442E4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D8526-5BF2-1060-9DBF-FDC993349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BD841D-2991-2411-4EFF-28099BD0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617893-8E76-3DBF-675B-B61F57F7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90E0DC-54B3-5827-C9E2-0753E5C8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7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DFCEC-C78F-5B44-495F-678C1E8A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73DAE6-F536-308C-556B-A84CDC30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05770C-3465-6506-2162-0EEE3CEC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0610B-54D6-F968-1263-75C85C2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E27E9-BC44-A841-39F9-9C5F71FB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4E2B4-FDCE-97C5-052C-E9090029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5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8F5386-53BA-B146-2B42-D02E3EF1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EFBE1-B11E-E281-5007-BA8FEA312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20F89-2CCF-927A-5928-A6CD72039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6635-AE3F-4A0E-AB87-992EB65990A6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076BE-7D37-122B-8D3F-F4D3532D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C592E-DFC3-4953-9352-A3B8C9A10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6CB8-3BE1-4C8E-8ECA-F66614428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8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hyperlink" Target="https://github.com/tc39/proposal-decora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victortoschi/using-decorators-in-javascript-e80674e4c6fa" TargetMode="External"/><Relationship Id="rId4" Type="http://schemas.openxmlformats.org/officeDocument/2006/relationships/hyperlink" Target="https://developer.mozilla.org/en-US/docs/Web/JavaScript/Reference/Classes/Public_class_field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smancea.medium.com/programaci%C3%B3n-reactiva-con-rxjs-bebc9432485f#:~:text=Introducci%C3%B3n,a%20trav%C3%A9s%20de%20secuencias%20observables.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javascript.info/clas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_prototype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E9C37-F0C6-ED32-9D2A-7E45AEA6F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s-ES" sz="660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7E760-BD12-416E-D9C0-52328A61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5098040" cy="5860946"/>
          </a:xfrm>
        </p:spPr>
        <p:txBody>
          <a:bodyPr anchor="ctr">
            <a:normAutofit/>
          </a:bodyPr>
          <a:lstStyle/>
          <a:p>
            <a:pPr algn="l"/>
            <a:r>
              <a:rPr lang="es-ES" sz="4000" dirty="0"/>
              <a:t>Todo lo que no os explicó el profe</a:t>
            </a:r>
            <a:r>
              <a:rPr lang="es-ES" sz="4000" dirty="0">
                <a:latin typeface="Calibri" panose="020F0502020204030204" pitchFamily="34" charset="0"/>
                <a:cs typeface="Calibri" panose="020F0502020204030204" pitchFamily="34" charset="0"/>
              </a:rPr>
              <a:t>₁ en clase y ¡menos mal!</a:t>
            </a:r>
          </a:p>
          <a:p>
            <a:pPr algn="l"/>
            <a:endParaRPr lang="es-ES" sz="4000" dirty="0"/>
          </a:p>
          <a:p>
            <a:pPr algn="l"/>
            <a:endParaRPr lang="es-ES" sz="4000" dirty="0"/>
          </a:p>
          <a:p>
            <a:pPr algn="l"/>
            <a:endParaRPr lang="es-ES" sz="4000" dirty="0"/>
          </a:p>
          <a:p>
            <a:pPr algn="l"/>
            <a:endParaRPr lang="es-ES" sz="4000" dirty="0"/>
          </a:p>
          <a:p>
            <a:pPr algn="l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₁ </a:t>
            </a:r>
            <a:r>
              <a:rPr lang="es-ES" sz="2000" dirty="0"/>
              <a:t>¡Menudo elemento!</a:t>
            </a:r>
          </a:p>
        </p:txBody>
      </p:sp>
    </p:spTree>
    <p:extLst>
      <p:ext uri="{BB962C8B-B14F-4D97-AF65-F5344CB8AC3E}">
        <p14:creationId xmlns:p14="http://schemas.microsoft.com/office/powerpoint/2010/main" val="209265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A75B129-32AA-8D0A-EAF3-E489B87C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Pero…  el @ aun no funciona directamente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C96A6-51EC-EC7A-F1A1-9DB72A50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Decorators in JavaScript and how to use them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Decorators are not a standard JavaScript feature. They are in stage 3 of the ECMA TC39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specification phase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To use JavaScript Decorators we need to set up 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transpiler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tool in our development environment, like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source-serif-pro"/>
                <a:hlinkClick r:id="rId3"/>
              </a:rPr>
              <a:t>Babel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JavaScript, we can apply decorators to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source-serif-pro"/>
                <a:hlinkClick r:id="rId4"/>
              </a:rPr>
              <a:t>class fields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methods, and the entire class. Therefore, we can’t use decorators on plain objects. They only work with classes.</a:t>
            </a:r>
          </a:p>
          <a:p>
            <a:r>
              <a:rPr lang="es-ES" dirty="0">
                <a:hlinkClick r:id="rId5"/>
              </a:rPr>
              <a:t>https://medium.com/@victortoschi/using-decorators-in-javascript-e80674e4c6fa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03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rón de fondo&#10;&#10;Descripción generada automáticamente">
            <a:extLst>
              <a:ext uri="{FF2B5EF4-FFF2-40B4-BE49-F238E27FC236}">
                <a16:creationId xmlns:a16="http://schemas.microsoft.com/office/drawing/2014/main" id="{EE382982-0B96-6C1D-74D1-431AC97A3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91" b="276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00CC90-EF91-3470-3C3D-CD8780F2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Observables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E1AA43-5AD6-1769-C808-76AB618E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3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0C9FA3-7C39-D1F8-EA35-97D10FC8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¿Os acordáis de las promesas? ¡Cómo no!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94B96A9-5FE7-E8E5-ED81-C89532BD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var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promesa= 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new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Promise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066DA1"/>
                </a:solidFill>
                <a:effectLst/>
                <a:latin typeface="inherit"/>
              </a:rPr>
              <a:t>function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resolve,reject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{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404247"/>
                </a:solidFill>
                <a:effectLst/>
                <a:latin typeface="inherit"/>
              </a:rPr>
              <a:t>    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setTimeout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066DA1"/>
                </a:solidFill>
                <a:effectLst/>
                <a:latin typeface="inherit"/>
              </a:rPr>
              <a:t>function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{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404247"/>
                </a:solidFill>
                <a:effectLst/>
                <a:latin typeface="inherit"/>
              </a:rPr>
              <a:t>        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resolve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1000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    }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2000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})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promesa.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then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066DA1"/>
                </a:solidFill>
                <a:effectLst/>
                <a:latin typeface="inherit"/>
              </a:rPr>
              <a:t>function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resultado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{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   console.</a:t>
            </a:r>
            <a:r>
              <a:rPr lang="es-ES" b="0" i="0" dirty="0">
                <a:solidFill>
                  <a:srgbClr val="404247"/>
                </a:solidFill>
                <a:effectLst/>
                <a:latin typeface="inherit"/>
              </a:rPr>
              <a:t>log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resultado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})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A151BE-39CB-9138-A94A-88049768DC1F}"/>
              </a:ext>
            </a:extLst>
          </p:cNvPr>
          <p:cNvSpPr txBox="1"/>
          <p:nvPr/>
        </p:nvSpPr>
        <p:spPr>
          <a:xfrm>
            <a:off x="7936636" y="5489930"/>
            <a:ext cx="31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hace este código?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ED900D-3308-96A4-45A6-ADE14E4656CC}"/>
              </a:ext>
            </a:extLst>
          </p:cNvPr>
          <p:cNvSpPr txBox="1"/>
          <p:nvPr/>
        </p:nvSpPr>
        <p:spPr>
          <a:xfrm>
            <a:off x="7360920" y="6056561"/>
            <a:ext cx="39928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En concreto, ¿cuántas veces se ejecuta?</a:t>
            </a:r>
          </a:p>
        </p:txBody>
      </p:sp>
    </p:spTree>
    <p:extLst>
      <p:ext uri="{BB962C8B-B14F-4D97-AF65-F5344CB8AC3E}">
        <p14:creationId xmlns:p14="http://schemas.microsoft.com/office/powerpoint/2010/main" val="34188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748D9-7056-72CA-8E52-46BA6A81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22CEE-7549-FF54-C19B-8CFAD987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 dirty="0"/>
              <a:t>Nos gustaría tener un código que nos avise del cambio de cualquier variable: </a:t>
            </a:r>
          </a:p>
          <a:p>
            <a:pPr marL="0" indent="0">
              <a:buNone/>
            </a:pPr>
            <a:endParaRPr lang="es-ES" sz="4800" dirty="0"/>
          </a:p>
          <a:p>
            <a:pPr marL="914400" lvl="2" indent="0">
              <a:buNone/>
            </a:pPr>
            <a:r>
              <a:rPr lang="es-ES" sz="4800" dirty="0"/>
              <a:t>OBSERVABLES</a:t>
            </a:r>
          </a:p>
          <a:p>
            <a:pPr marL="914400" lvl="2" indent="0">
              <a:buNone/>
            </a:pPr>
            <a:endParaRPr lang="es-ES" sz="4800" dirty="0"/>
          </a:p>
          <a:p>
            <a:pPr marL="914400" lvl="2" indent="0">
              <a:buNone/>
            </a:pPr>
            <a:r>
              <a:rPr lang="es-ES" dirty="0"/>
              <a:t>Las Observables hacen referencia a la combinación de múltiples peticiones asíncronas que pueden terminar en diferentes momentos temporales 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1265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86C1E-B7AA-9A00-4E6D-0E4CB2F3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236" y="365125"/>
            <a:ext cx="4232564" cy="1325563"/>
          </a:xfrm>
        </p:spPr>
        <p:txBody>
          <a:bodyPr/>
          <a:lstStyle/>
          <a:p>
            <a:pPr algn="r"/>
            <a:r>
              <a:rPr lang="es-ES" dirty="0"/>
              <a:t>Una observable…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A6DF6-3FC8-9100-5266-3E0CCEE6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0136" y="1500263"/>
            <a:ext cx="14023940" cy="4741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ES" sz="1800" b="0" dirty="0" err="1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sz="18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pulsar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ES" sz="18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miboton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b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s-ES" sz="18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800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boton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sz="18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ES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miboton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800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pulsaciones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es-ES" sz="18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fromEvent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boton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s-ES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pulsaciones</a:t>
            </a:r>
            <a:r>
              <a:rPr lang="es-ES" sz="18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1800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s-ES" sz="1800" b="0" dirty="0">
                <a:solidFill>
                  <a:srgbClr val="F0643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1800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s-ES" sz="18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() + "</a:t>
            </a:r>
            <a:r>
              <a:rPr lang="es-ES" sz="18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+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s-ES" sz="18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() + "</a:t>
            </a:r>
            <a:r>
              <a:rPr lang="es-ES" sz="18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+ </a:t>
            </a:r>
            <a:r>
              <a:rPr lang="es-E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s-ES" sz="18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s-ES" sz="18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100 mas a las 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+ 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   });</a:t>
            </a:r>
            <a:b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s-ES" sz="18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E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37659E-2CD2-35A7-9A7B-A0FD2BD82F32}"/>
              </a:ext>
            </a:extLst>
          </p:cNvPr>
          <p:cNvSpPr txBox="1"/>
          <p:nvPr/>
        </p:nvSpPr>
        <p:spPr>
          <a:xfrm>
            <a:off x="5412509" y="5707784"/>
            <a:ext cx="677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 err="1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RxJS</a:t>
            </a:r>
            <a:r>
              <a:rPr lang="es-ES" b="0" i="0" dirty="0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 </a:t>
            </a:r>
            <a:r>
              <a:rPr lang="es-ES" dirty="0">
                <a:solidFill>
                  <a:srgbClr val="292929"/>
                </a:solidFill>
                <a:latin typeface="source-serif-pro"/>
                <a:hlinkClick r:id="rId2"/>
              </a:rPr>
              <a:t>e</a:t>
            </a:r>
            <a:r>
              <a:rPr lang="es-ES" b="0" i="0" dirty="0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s una librería de programación reactiva cuyo fin es simplificar la composición de código asíncrono y basado en eventos a través de secuencias observables.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73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tedral Santa Maria del Flore">
            <a:extLst>
              <a:ext uri="{FF2B5EF4-FFF2-40B4-BE49-F238E27FC236}">
                <a16:creationId xmlns:a16="http://schemas.microsoft.com/office/drawing/2014/main" id="{64362C65-2E15-F8A9-2886-DCD949386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038007-243C-3C4B-9B00-99C6ADA8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LA SHADOW DOM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E48912-E756-3804-A116-C80E8512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5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E3FC6D-F895-1243-8D95-9A72E068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dirty="0"/>
              <a:t>¿Qué es el Shadow DOM?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773FFDA-6FF8-125D-4BB5-E9528DA2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1749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16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88042-ADB0-A46B-4F73-4F4D2544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Shadow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725CFC-DC23-617E-5E8E-121069A36A6B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Shadow host</a:t>
            </a:r>
            <a:r>
              <a:rPr lang="en-US" b="0" i="0">
                <a:effectLst/>
              </a:rPr>
              <a:t>: The regular DOM node that the shadow DOM is attached 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Shadow tree</a:t>
            </a:r>
            <a:r>
              <a:rPr lang="en-US" b="0" i="0">
                <a:effectLst/>
              </a:rPr>
              <a:t>: The DOM tree inside the shadow DOM.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Shadow boundary</a:t>
            </a:r>
            <a:r>
              <a:rPr lang="en-US" b="0" i="0">
                <a:effectLst/>
              </a:rPr>
              <a:t>: the place where the shadow DOM ends, and the regular DOM begins.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Shadow root</a:t>
            </a:r>
            <a:r>
              <a:rPr lang="en-US" b="0" i="0">
                <a:effectLst/>
              </a:rPr>
              <a:t>: The root node of the shadow tree.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29353A2-0F2E-76CA-FA27-DD1A96DA6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816" y="1920025"/>
            <a:ext cx="6440424" cy="29625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6C2B4D-4F52-623F-13E8-B6C17BF88DED}"/>
              </a:ext>
            </a:extLst>
          </p:cNvPr>
          <p:cNvSpPr txBox="1"/>
          <p:nvPr/>
        </p:nvSpPr>
        <p:spPr>
          <a:xfrm>
            <a:off x="552450" y="5686425"/>
            <a:ext cx="821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Recuerda: Con el Shadow DOM puede poner estilos CSS en subconjuntos del DOM</a:t>
            </a:r>
          </a:p>
        </p:txBody>
      </p:sp>
    </p:spTree>
    <p:extLst>
      <p:ext uri="{BB962C8B-B14F-4D97-AF65-F5344CB8AC3E}">
        <p14:creationId xmlns:p14="http://schemas.microsoft.com/office/powerpoint/2010/main" val="109704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CF0417-6996-D29C-A6F6-762BF0F6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Operando con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ShadowDom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FC42BC-E598-502A-809C-4923697B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/>
              <a:t>const shadowOpen = elementRef.attachShadow({ mode: "open" });</a:t>
            </a:r>
          </a:p>
          <a:p>
            <a:r>
              <a:rPr lang="en-US" sz="1300"/>
              <a:t>const shadowClosed = elementRef.attachShadow({ mode: "closed" })</a:t>
            </a:r>
          </a:p>
          <a:p>
            <a:r>
              <a:rPr lang="en-US" sz="1300"/>
              <a:t>const myShadowDom = myCustomElem.shadowRoot;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95FCE7-3A48-68FA-2F30-5349ED8945E0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¡</a:t>
            </a:r>
            <a:r>
              <a:rPr lang="en-US" sz="2000" dirty="0" err="1"/>
              <a:t>Mejor</a:t>
            </a:r>
            <a:r>
              <a:rPr lang="en-US" sz="2000" dirty="0"/>
              <a:t> un </a:t>
            </a:r>
            <a:r>
              <a:rPr lang="en-US" sz="2000" dirty="0" err="1"/>
              <a:t>ejemplo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022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scalera en espiral en blanco y negro">
            <a:extLst>
              <a:ext uri="{FF2B5EF4-FFF2-40B4-BE49-F238E27FC236}">
                <a16:creationId xmlns:a16="http://schemas.microsoft.com/office/drawing/2014/main" id="{E462C055-0288-E060-7016-E379E8B09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EB5CBE-9F86-69E0-EF96-E39E4494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¡Suficiente!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10CC3D-AE95-1EA9-A39C-D4D916D1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¡Vayamos a por el Angular!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49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67A5D-6C3D-CBA5-4B8F-32B7724E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Mini </a:t>
            </a:r>
            <a:r>
              <a:rPr lang="es-ES" sz="4000" dirty="0" err="1">
                <a:solidFill>
                  <a:srgbClr val="FFFFFF"/>
                </a:solidFill>
              </a:rPr>
              <a:t>intro</a:t>
            </a:r>
            <a:r>
              <a:rPr lang="es-ES" sz="4000" dirty="0">
                <a:solidFill>
                  <a:srgbClr val="FFFFFF"/>
                </a:solidFill>
              </a:rPr>
              <a:t> a Clases en JS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AD3DA-D868-81FF-6445-A206629B7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050" y="1412488"/>
            <a:ext cx="3427283" cy="436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/>
              <a:t>Sintaxis Básica:</a:t>
            </a:r>
          </a:p>
          <a:p>
            <a:pPr marL="457200" lvl="1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0" i="0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ES" sz="2000" b="0" i="0" dirty="0" err="1">
                <a:effectLst/>
                <a:latin typeface="Consolas" panose="020B0609020204030204" pitchFamily="49" charset="0"/>
              </a:rPr>
              <a:t>MyClass</a:t>
            </a:r>
            <a:r>
              <a:rPr lang="es-ES" sz="2000" b="0" i="0" dirty="0">
                <a:effectLst/>
                <a:latin typeface="Consolas" panose="020B0609020204030204" pitchFamily="49" charset="0"/>
              </a:rPr>
              <a:t> { 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latin typeface="Consolas" panose="020B0609020204030204" pitchFamily="49" charset="0"/>
              </a:rPr>
              <a:t>// métodos de clase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latin typeface="Consolas" panose="020B0609020204030204" pitchFamily="49" charset="0"/>
              </a:rPr>
              <a:t>constructor() { ... } 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latin typeface="Consolas" panose="020B0609020204030204" pitchFamily="49" charset="0"/>
              </a:rPr>
              <a:t>method1() { ... } 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latin typeface="Consolas" panose="020B0609020204030204" pitchFamily="49" charset="0"/>
              </a:rPr>
              <a:t>method2() { ... }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latin typeface="Consolas" panose="020B0609020204030204" pitchFamily="49" charset="0"/>
              </a:rPr>
              <a:t>method3() { ... } 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s-ES" sz="2000" b="0" i="0" dirty="0">
                <a:effectLst/>
                <a:latin typeface="Consolas" panose="020B0609020204030204" pitchFamily="49" charset="0"/>
              </a:rPr>
              <a:t>}</a:t>
            </a:r>
            <a:endParaRPr lang="es-ES" sz="2000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E6DDEE-B8D9-24A4-486C-1B790477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6333" y="147637"/>
            <a:ext cx="4585594" cy="63674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b="0" i="0" dirty="0" err="1">
                <a:effectLst/>
                <a:latin typeface="Consolas" panose="020B0609020204030204" pitchFamily="49" charset="0"/>
              </a:rPr>
              <a:t>class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User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   constructor(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) { this.name =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sayHi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    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alert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(this.name);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get name() 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this._name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set name(value) 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value.length</a:t>
            </a:r>
            <a:r>
              <a:rPr lang="en-US" sz="1600" dirty="0">
                <a:latin typeface="Consolas" panose="020B0609020204030204" pitchFamily="49" charset="0"/>
              </a:rPr>
              <a:t> &lt; 4) {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alert("</a:t>
            </a:r>
            <a:r>
              <a:rPr lang="en-US" sz="1600" dirty="0" err="1">
                <a:latin typeface="Consolas" panose="020B0609020204030204" pitchFamily="49" charset="0"/>
              </a:rPr>
              <a:t>Nombre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demasiado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corto</a:t>
            </a:r>
            <a:r>
              <a:rPr lang="en-US" sz="1600" dirty="0">
                <a:latin typeface="Consolas" panose="020B0609020204030204" pitchFamily="49" charset="0"/>
              </a:rPr>
              <a:t>.");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}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this._name</a:t>
            </a:r>
            <a:r>
              <a:rPr lang="en-US" sz="1600" dirty="0">
                <a:latin typeface="Consolas" panose="020B0609020204030204" pitchFamily="49" charset="0"/>
              </a:rPr>
              <a:t> = value; }</a:t>
            </a:r>
            <a:endParaRPr lang="es-E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s-ES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// Uso: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let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user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= new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User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("John"); </a:t>
            </a:r>
          </a:p>
          <a:p>
            <a:pPr marL="0" indent="0">
              <a:buNone/>
            </a:pPr>
            <a:r>
              <a:rPr lang="es-ES" sz="1600" b="0" i="0" dirty="0" err="1">
                <a:effectLst/>
                <a:latin typeface="Consolas" panose="020B0609020204030204" pitchFamily="49" charset="0"/>
              </a:rPr>
              <a:t>user.sayHi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();</a:t>
            </a:r>
            <a:endParaRPr lang="es-ES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0CCF07-0D1F-A0F6-E040-F9140E854E31}"/>
              </a:ext>
            </a:extLst>
          </p:cNvPr>
          <p:cNvSpPr txBox="1"/>
          <p:nvPr/>
        </p:nvSpPr>
        <p:spPr>
          <a:xfrm>
            <a:off x="4236384" y="6324511"/>
            <a:ext cx="324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hlinkClick r:id="rId2"/>
              </a:rPr>
              <a:t>https://es.javascript.info/class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7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BE120-0042-005D-A415-B90CA528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" sz="4800"/>
              <a:t>¿Qué es class?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BDD17D-1B26-25B0-B1A8-B05199B62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45624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40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AD9BD-7BD8-30B4-EDDB-E4116AE2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2" y="1412488"/>
            <a:ext cx="3528668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 si, la </a:t>
            </a:r>
            <a:r>
              <a:rPr lang="es-E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es-E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es azúcar sintáctico: </a:t>
            </a:r>
            <a:br>
              <a:rPr lang="es-E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s-E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s-E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Puedo reescribir la clase </a:t>
            </a:r>
            <a:r>
              <a:rPr lang="es-E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s-E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sólo con funciones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9F894-CB5B-E61C-4985-D0D01CAA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302" y="1412488"/>
            <a:ext cx="3972569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//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función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constructor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function User(name) {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  this.name = name;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//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Agregar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método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al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prototipo</a:t>
            </a:r>
            <a:endParaRPr lang="en-US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User.prototype.sayHi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   alert(this.name);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//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Uso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let user = new User("John");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user.sayHi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64AB587-0308-611D-170F-6EDABB54F8E6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¡</a:t>
            </a:r>
            <a:r>
              <a:rPr lang="en-US" sz="2000" dirty="0" err="1"/>
              <a:t>Ostras</a:t>
            </a:r>
            <a:r>
              <a:rPr lang="en-US" sz="2000" dirty="0"/>
              <a:t>! ¡</a:t>
            </a:r>
            <a:r>
              <a:rPr lang="en-US" sz="2000" dirty="0" err="1"/>
              <a:t>Casi</a:t>
            </a:r>
            <a:r>
              <a:rPr lang="en-US" sz="2000" dirty="0"/>
              <a:t> no </a:t>
            </a:r>
            <a:r>
              <a:rPr lang="en-US" sz="2000" dirty="0" err="1"/>
              <a:t>hemos</a:t>
            </a:r>
            <a:r>
              <a:rPr lang="en-US" sz="2000" dirty="0"/>
              <a:t> </a:t>
            </a:r>
            <a:r>
              <a:rPr lang="en-US" sz="2000" dirty="0" err="1"/>
              <a:t>mirado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prototipos</a:t>
            </a:r>
            <a:r>
              <a:rPr lang="en-US" sz="2000" dirty="0"/>
              <a:t>! Como no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veremos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https://www.w3schools.com/js/js_object_prototypes.asp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50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13E421-F6F4-D2F1-E015-735B5D31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Módulos, Imports y Exports</a:t>
            </a:r>
          </a:p>
        </p:txBody>
      </p:sp>
      <p:pic>
        <p:nvPicPr>
          <p:cNvPr id="6" name="Picture 5" descr="Marca de exclamación sobre fondo amarillo">
            <a:extLst>
              <a:ext uri="{FF2B5EF4-FFF2-40B4-BE49-F238E27FC236}">
                <a16:creationId xmlns:a16="http://schemas.microsoft.com/office/drawing/2014/main" id="{8C7D5FB8-1936-5F84-C9B0-740C2B975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23EE41-C7B0-1074-4F49-7653252D0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2" y="2706624"/>
            <a:ext cx="6251110" cy="348386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📁 diHola.js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export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function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diHola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user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latin typeface="Consolas" panose="020B0609020204030204" pitchFamily="49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alert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(`Hola, ${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user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}!`);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ES" altLang="es-ES" sz="1800" dirty="0"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…Luego, otro archivo puede importarlo y usarlo: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📁 main.js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import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{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diHola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'diHola.js';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alert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diHola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ES" altLang="es-ES" sz="1800" dirty="0"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diHola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('Jesús');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17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F5DFAF-880E-FE56-3CB6-131C557DA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64" r="108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F41274E-F3A5-099F-6A09-1D9FD3BC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@Decoradores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437430-D2DD-DFE0-29A4-80DA69773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92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6CD786D-57C9-85D8-BE98-F64E02AB1F39}"/>
              </a:ext>
            </a:extLst>
          </p:cNvPr>
          <p:cNvSpPr txBox="1"/>
          <p:nvPr/>
        </p:nvSpPr>
        <p:spPr>
          <a:xfrm>
            <a:off x="128172" y="1690688"/>
            <a:ext cx="126711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lento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 puede haber un trabajo pesado de CPU aquí 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(`</a:t>
            </a:r>
            <a:r>
              <a:rPr lang="es-E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Soy lento y ... me han llamado con: ${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`);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		</a:t>
            </a:r>
            <a:b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cachingDecorator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s-ES" b="0" dirty="0" err="1">
                <a:solidFill>
                  <a:srgbClr val="F0643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();     </a:t>
            </a: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//https://es.javascript.info/map-set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s-ES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 si hay tal propiedad en caché 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s-ES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+ "</a:t>
            </a:r>
            <a:r>
              <a:rPr lang="es-E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que viene de la cache, no has llamado a la </a:t>
            </a:r>
            <a:r>
              <a:rPr lang="es-ES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E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de arriba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 de lo contrario llame a </a:t>
            </a:r>
            <a:r>
              <a:rPr lang="es-ES" b="0" dirty="0" err="1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func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s-ES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 y almacenamos en caché (recordamos) el resultado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s-E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Devolvemos el valor recién calculado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+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C7D330-EE8A-D327-27C8-50CD3058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450" y="365125"/>
            <a:ext cx="4648200" cy="1325563"/>
          </a:xfrm>
        </p:spPr>
        <p:txBody>
          <a:bodyPr/>
          <a:lstStyle/>
          <a:p>
            <a:r>
              <a:rPr lang="es-ES" dirty="0"/>
              <a:t>¿Qué hace esto?</a:t>
            </a:r>
          </a:p>
        </p:txBody>
      </p:sp>
    </p:spTree>
    <p:extLst>
      <p:ext uri="{BB962C8B-B14F-4D97-AF65-F5344CB8AC3E}">
        <p14:creationId xmlns:p14="http://schemas.microsoft.com/office/powerpoint/2010/main" val="27111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8525-6EC4-42D2-A786-F06140C0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4" y="365125"/>
            <a:ext cx="4704425" cy="1325563"/>
          </a:xfrm>
        </p:spPr>
        <p:txBody>
          <a:bodyPr/>
          <a:lstStyle/>
          <a:p>
            <a:pPr algn="r"/>
            <a:r>
              <a:rPr lang="es-ES" dirty="0"/>
              <a:t>Decoradores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56B62-78A0-6A85-6394-836D737E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256"/>
            <a:ext cx="10515600" cy="53247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decorador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+ '</a:t>
            </a:r>
            <a:r>
              <a:rPr lang="es-E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es el mejor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';  </a:t>
            </a:r>
          </a:p>
          <a:p>
            <a:pPr marL="0" indent="0">
              <a:buNone/>
            </a:pP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    //Acabamos de extender la función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b="0" dirty="0" err="1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 a decorar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 Decoramos </a:t>
            </a:r>
            <a:r>
              <a:rPr lang="es-ES" b="0" dirty="0" err="1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print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decorador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E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GFG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4787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7826-A608-B944-42F9-4E386623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decorador @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8A7BE-738F-9C3F-C43D-DE1AC60E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s-ES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es-ES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characteristic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// Use as </a:t>
            </a:r>
            <a:r>
              <a:rPr lang="es-ES" b="0" dirty="0" err="1">
                <a:solidFill>
                  <a:srgbClr val="A57A4C"/>
                </a:solidFill>
                <a:effectLst/>
                <a:latin typeface="Consolas" panose="020B0609020204030204" pitchFamily="49" charset="0"/>
              </a:rPr>
              <a:t>decorator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variable</a:t>
            </a:r>
            <a:endParaRPr lang="es-ES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 err="1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F06431"/>
                </a:solidFill>
                <a:effectLst/>
                <a:latin typeface="Consolas" panose="020B0609020204030204" pitchFamily="49" charset="0"/>
              </a:rPr>
              <a:t>GFG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F06431"/>
                </a:solidFill>
                <a:effectLst/>
                <a:latin typeface="Consolas" panose="020B0609020204030204" pitchFamily="49" charset="0"/>
              </a:rPr>
              <a:t>GFG</a:t>
            </a:r>
            <a:r>
              <a:rPr lang="es-ES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F06431"/>
                </a:solidFill>
                <a:effectLst/>
                <a:latin typeface="Consolas" panose="020B0609020204030204" pitchFamily="49" charset="0"/>
              </a:rPr>
              <a:t>GFG</a:t>
            </a:r>
            <a:r>
              <a:rPr lang="es-E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640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1271</Words>
  <Application>Microsoft Office PowerPoint</Application>
  <PresentationFormat>Panorámica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inherit</vt:lpstr>
      <vt:lpstr>sohne</vt:lpstr>
      <vt:lpstr>Source Code Pro</vt:lpstr>
      <vt:lpstr>source-serif-pro</vt:lpstr>
      <vt:lpstr>Tema de Office</vt:lpstr>
      <vt:lpstr>JavaScript</vt:lpstr>
      <vt:lpstr>Mini intro a Clases en JS</vt:lpstr>
      <vt:lpstr>¿Qué es class?</vt:lpstr>
      <vt:lpstr>Y si, la class es azúcar sintáctico:   Puedo reescribir la clase User sólo con funciones </vt:lpstr>
      <vt:lpstr>Módulos, Imports y Exports</vt:lpstr>
      <vt:lpstr>@Decoradores</vt:lpstr>
      <vt:lpstr>¿Qué hace esto?</vt:lpstr>
      <vt:lpstr>Decoradores</vt:lpstr>
      <vt:lpstr>El decorador @</vt:lpstr>
      <vt:lpstr>Pero…  el @ aun no funciona directamente</vt:lpstr>
      <vt:lpstr>Observables</vt:lpstr>
      <vt:lpstr>¿Os acordáis de las promesas? ¡Cómo no!</vt:lpstr>
      <vt:lpstr>Presentación de PowerPoint</vt:lpstr>
      <vt:lpstr>Una observable…</vt:lpstr>
      <vt:lpstr>LA SHADOW DOM</vt:lpstr>
      <vt:lpstr>¿Qué es el Shadow DOM?</vt:lpstr>
      <vt:lpstr>Elementos del Shadow DOM</vt:lpstr>
      <vt:lpstr>Operando con el ShadowDom</vt:lpstr>
      <vt:lpstr>¡Suficiente!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Ricardo Martinez</dc:creator>
  <cp:lastModifiedBy>Ricardo Martinez</cp:lastModifiedBy>
  <cp:revision>1</cp:revision>
  <dcterms:created xsi:type="dcterms:W3CDTF">2023-05-22T06:58:22Z</dcterms:created>
  <dcterms:modified xsi:type="dcterms:W3CDTF">2023-05-23T13:41:13Z</dcterms:modified>
</cp:coreProperties>
</file>