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utfit"/>
      <p:regular r:id="rId20"/>
      <p:bold r:id="rId21"/>
    </p:embeddedFont>
    <p:embeddedFont>
      <p:font typeface="Outfit Medium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BB23A9-6874-4AF4-A49B-7A7949D90BDA}">
  <a:tblStyle styleId="{45BB23A9-6874-4AF4-A49B-7A7949D90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regular.fntdata"/><Relationship Id="rId22" Type="http://schemas.openxmlformats.org/officeDocument/2006/relationships/font" Target="fonts/OutfitMedium-regular.fntdata"/><Relationship Id="rId21" Type="http://schemas.openxmlformats.org/officeDocument/2006/relationships/font" Target="fonts/Outfit-bold.fntdata"/><Relationship Id="rId24" Type="http://schemas.openxmlformats.org/officeDocument/2006/relationships/font" Target="fonts/DMSans-regular.fntdata"/><Relationship Id="rId23" Type="http://schemas.openxmlformats.org/officeDocument/2006/relationships/font" Target="fonts/Outfi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cb0c2ba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cb0c2ba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cb0c2ba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dcb0c2ba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cb0c2ba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cb0c2ba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MSE gives more weight to larger errors, making it sensitive to outliers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Lower MSE indicates better performance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mean absolute error measures the average of the absolute differences between the actual values and the predicted values.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Like MSE, MAE provides a measure of the model's accuracy. However, it is less sensitive to outliers compared to MSE because it doesn't square the errors.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Similar to MSE, lower MAE values indicate better performance, with 0 being the best possible score.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cb0c2ba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dcb0c2ba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#further hyperparameter tuning using a wider range of values and see if we can improve the model's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cb0c2ba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cb0c2ba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Data </a:t>
            </a:r>
            <a:r>
              <a:rPr lang="en" sz="4300"/>
              <a:t>Science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Salary in USD Prediction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Rosi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/>
          </a:p>
        </p:txBody>
      </p:sp>
      <p:sp>
        <p:nvSpPr>
          <p:cNvPr id="454" name="Google Shape;454;p42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with different machine learning algorithms or ensemble methods to enhance model performance.</a:t>
            </a:r>
            <a:endParaRPr/>
          </a:p>
        </p:txBody>
      </p:sp>
      <p:sp>
        <p:nvSpPr>
          <p:cNvPr id="455" name="Google Shape;455;p42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advanced feature engineering techniques to better capture nuances in salary prediction.</a:t>
            </a:r>
            <a:endParaRPr/>
          </a:p>
        </p:txBody>
      </p:sp>
      <p:sp>
        <p:nvSpPr>
          <p:cNvPr id="456" name="Google Shape;456;p42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57" name="Google Shape;457;p42"/>
          <p:cNvSpPr txBox="1"/>
          <p:nvPr>
            <p:ph idx="4" type="subTitle"/>
          </p:nvPr>
        </p:nvSpPr>
        <p:spPr>
          <a:xfrm>
            <a:off x="4821066" y="2112850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endParaRPr/>
          </a:p>
        </p:txBody>
      </p:sp>
      <p:grpSp>
        <p:nvGrpSpPr>
          <p:cNvPr id="458" name="Google Shape;458;p42"/>
          <p:cNvGrpSpPr/>
          <p:nvPr/>
        </p:nvGrpSpPr>
        <p:grpSpPr>
          <a:xfrm>
            <a:off x="2740477" y="1609485"/>
            <a:ext cx="320943" cy="392133"/>
            <a:chOff x="1343025" y="1333902"/>
            <a:chExt cx="320943" cy="392133"/>
          </a:xfrm>
        </p:grpSpPr>
        <p:sp>
          <p:nvSpPr>
            <p:cNvPr id="459" name="Google Shape;459;p42"/>
            <p:cNvSpPr/>
            <p:nvPr/>
          </p:nvSpPr>
          <p:spPr>
            <a:xfrm>
              <a:off x="1422961" y="1389769"/>
              <a:ext cx="161048" cy="161025"/>
            </a:xfrm>
            <a:custGeom>
              <a:rect b="b" l="l" r="r" t="t"/>
              <a:pathLst>
                <a:path extrusionOk="0" h="7125" w="7126">
                  <a:moveTo>
                    <a:pt x="4072" y="1115"/>
                  </a:moveTo>
                  <a:lnTo>
                    <a:pt x="4411" y="1212"/>
                  </a:lnTo>
                  <a:lnTo>
                    <a:pt x="4751" y="1357"/>
                  </a:lnTo>
                  <a:lnTo>
                    <a:pt x="5041" y="1551"/>
                  </a:lnTo>
                  <a:lnTo>
                    <a:pt x="5332" y="1793"/>
                  </a:lnTo>
                  <a:lnTo>
                    <a:pt x="5574" y="2084"/>
                  </a:lnTo>
                  <a:lnTo>
                    <a:pt x="5768" y="2375"/>
                  </a:lnTo>
                  <a:lnTo>
                    <a:pt x="5914" y="2714"/>
                  </a:lnTo>
                  <a:lnTo>
                    <a:pt x="6059" y="3053"/>
                  </a:lnTo>
                  <a:lnTo>
                    <a:pt x="4993" y="3053"/>
                  </a:lnTo>
                  <a:lnTo>
                    <a:pt x="4847" y="2763"/>
                  </a:lnTo>
                  <a:lnTo>
                    <a:pt x="4605" y="2520"/>
                  </a:lnTo>
                  <a:lnTo>
                    <a:pt x="4363" y="2278"/>
                  </a:lnTo>
                  <a:lnTo>
                    <a:pt x="4072" y="2133"/>
                  </a:lnTo>
                  <a:lnTo>
                    <a:pt x="4072" y="1115"/>
                  </a:lnTo>
                  <a:close/>
                  <a:moveTo>
                    <a:pt x="3539" y="3053"/>
                  </a:moveTo>
                  <a:lnTo>
                    <a:pt x="3733" y="3102"/>
                  </a:lnTo>
                  <a:lnTo>
                    <a:pt x="3927" y="3199"/>
                  </a:lnTo>
                  <a:lnTo>
                    <a:pt x="4024" y="3393"/>
                  </a:lnTo>
                  <a:lnTo>
                    <a:pt x="4072" y="3587"/>
                  </a:lnTo>
                  <a:lnTo>
                    <a:pt x="4024" y="3780"/>
                  </a:lnTo>
                  <a:lnTo>
                    <a:pt x="3927" y="3926"/>
                  </a:lnTo>
                  <a:lnTo>
                    <a:pt x="3733" y="4071"/>
                  </a:lnTo>
                  <a:lnTo>
                    <a:pt x="3345" y="4071"/>
                  </a:lnTo>
                  <a:lnTo>
                    <a:pt x="3200" y="3926"/>
                  </a:lnTo>
                  <a:lnTo>
                    <a:pt x="3054" y="3780"/>
                  </a:lnTo>
                  <a:lnTo>
                    <a:pt x="3054" y="3587"/>
                  </a:lnTo>
                  <a:lnTo>
                    <a:pt x="3054" y="3393"/>
                  </a:lnTo>
                  <a:lnTo>
                    <a:pt x="3200" y="3199"/>
                  </a:lnTo>
                  <a:lnTo>
                    <a:pt x="3345" y="3102"/>
                  </a:lnTo>
                  <a:lnTo>
                    <a:pt x="3539" y="3053"/>
                  </a:lnTo>
                  <a:close/>
                  <a:moveTo>
                    <a:pt x="3054" y="1115"/>
                  </a:moveTo>
                  <a:lnTo>
                    <a:pt x="3054" y="2133"/>
                  </a:lnTo>
                  <a:lnTo>
                    <a:pt x="2812" y="2230"/>
                  </a:lnTo>
                  <a:lnTo>
                    <a:pt x="2618" y="2375"/>
                  </a:lnTo>
                  <a:lnTo>
                    <a:pt x="2473" y="2520"/>
                  </a:lnTo>
                  <a:lnTo>
                    <a:pt x="2327" y="2714"/>
                  </a:lnTo>
                  <a:lnTo>
                    <a:pt x="2182" y="2908"/>
                  </a:lnTo>
                  <a:lnTo>
                    <a:pt x="2085" y="3102"/>
                  </a:lnTo>
                  <a:lnTo>
                    <a:pt x="2036" y="3344"/>
                  </a:lnTo>
                  <a:lnTo>
                    <a:pt x="2036" y="3587"/>
                  </a:lnTo>
                  <a:lnTo>
                    <a:pt x="2085" y="3926"/>
                  </a:lnTo>
                  <a:lnTo>
                    <a:pt x="2182" y="4217"/>
                  </a:lnTo>
                  <a:lnTo>
                    <a:pt x="1406" y="4992"/>
                  </a:lnTo>
                  <a:lnTo>
                    <a:pt x="1261" y="4653"/>
                  </a:lnTo>
                  <a:lnTo>
                    <a:pt x="1116" y="4314"/>
                  </a:lnTo>
                  <a:lnTo>
                    <a:pt x="1019" y="3974"/>
                  </a:lnTo>
                  <a:lnTo>
                    <a:pt x="1019" y="3587"/>
                  </a:lnTo>
                  <a:lnTo>
                    <a:pt x="1067" y="3150"/>
                  </a:lnTo>
                  <a:lnTo>
                    <a:pt x="1164" y="2714"/>
                  </a:lnTo>
                  <a:lnTo>
                    <a:pt x="1358" y="2326"/>
                  </a:lnTo>
                  <a:lnTo>
                    <a:pt x="1600" y="1987"/>
                  </a:lnTo>
                  <a:lnTo>
                    <a:pt x="1891" y="1648"/>
                  </a:lnTo>
                  <a:lnTo>
                    <a:pt x="2230" y="1406"/>
                  </a:lnTo>
                  <a:lnTo>
                    <a:pt x="2618" y="1212"/>
                  </a:lnTo>
                  <a:lnTo>
                    <a:pt x="3054" y="1115"/>
                  </a:lnTo>
                  <a:close/>
                  <a:moveTo>
                    <a:pt x="6059" y="4071"/>
                  </a:moveTo>
                  <a:lnTo>
                    <a:pt x="5914" y="4507"/>
                  </a:lnTo>
                  <a:lnTo>
                    <a:pt x="5720" y="4895"/>
                  </a:lnTo>
                  <a:lnTo>
                    <a:pt x="5478" y="5234"/>
                  </a:lnTo>
                  <a:lnTo>
                    <a:pt x="5138" y="5525"/>
                  </a:lnTo>
                  <a:lnTo>
                    <a:pt x="4799" y="5767"/>
                  </a:lnTo>
                  <a:lnTo>
                    <a:pt x="4411" y="5961"/>
                  </a:lnTo>
                  <a:lnTo>
                    <a:pt x="3975" y="6058"/>
                  </a:lnTo>
                  <a:lnTo>
                    <a:pt x="3539" y="6107"/>
                  </a:lnTo>
                  <a:lnTo>
                    <a:pt x="3151" y="6107"/>
                  </a:lnTo>
                  <a:lnTo>
                    <a:pt x="2812" y="6010"/>
                  </a:lnTo>
                  <a:lnTo>
                    <a:pt x="2473" y="5864"/>
                  </a:lnTo>
                  <a:lnTo>
                    <a:pt x="2133" y="5719"/>
                  </a:lnTo>
                  <a:lnTo>
                    <a:pt x="2909" y="4944"/>
                  </a:lnTo>
                  <a:lnTo>
                    <a:pt x="3200" y="5089"/>
                  </a:lnTo>
                  <a:lnTo>
                    <a:pt x="3781" y="5089"/>
                  </a:lnTo>
                  <a:lnTo>
                    <a:pt x="4024" y="5041"/>
                  </a:lnTo>
                  <a:lnTo>
                    <a:pt x="4217" y="4944"/>
                  </a:lnTo>
                  <a:lnTo>
                    <a:pt x="4411" y="4798"/>
                  </a:lnTo>
                  <a:lnTo>
                    <a:pt x="4605" y="4653"/>
                  </a:lnTo>
                  <a:lnTo>
                    <a:pt x="4751" y="4507"/>
                  </a:lnTo>
                  <a:lnTo>
                    <a:pt x="4896" y="4314"/>
                  </a:lnTo>
                  <a:lnTo>
                    <a:pt x="4993" y="4071"/>
                  </a:lnTo>
                  <a:close/>
                  <a:moveTo>
                    <a:pt x="3539" y="0"/>
                  </a:moveTo>
                  <a:lnTo>
                    <a:pt x="3200" y="49"/>
                  </a:lnTo>
                  <a:lnTo>
                    <a:pt x="2812" y="97"/>
                  </a:lnTo>
                  <a:lnTo>
                    <a:pt x="2473" y="194"/>
                  </a:lnTo>
                  <a:lnTo>
                    <a:pt x="2182" y="291"/>
                  </a:lnTo>
                  <a:lnTo>
                    <a:pt x="1843" y="436"/>
                  </a:lnTo>
                  <a:lnTo>
                    <a:pt x="1552" y="630"/>
                  </a:lnTo>
                  <a:lnTo>
                    <a:pt x="1310" y="824"/>
                  </a:lnTo>
                  <a:lnTo>
                    <a:pt x="1019" y="1066"/>
                  </a:lnTo>
                  <a:lnTo>
                    <a:pt x="825" y="1309"/>
                  </a:lnTo>
                  <a:lnTo>
                    <a:pt x="583" y="1600"/>
                  </a:lnTo>
                  <a:lnTo>
                    <a:pt x="437" y="1890"/>
                  </a:lnTo>
                  <a:lnTo>
                    <a:pt x="292" y="2181"/>
                  </a:lnTo>
                  <a:lnTo>
                    <a:pt x="146" y="2520"/>
                  </a:lnTo>
                  <a:lnTo>
                    <a:pt x="49" y="2860"/>
                  </a:lnTo>
                  <a:lnTo>
                    <a:pt x="1" y="3199"/>
                  </a:lnTo>
                  <a:lnTo>
                    <a:pt x="1" y="3587"/>
                  </a:lnTo>
                  <a:lnTo>
                    <a:pt x="1" y="3926"/>
                  </a:lnTo>
                  <a:lnTo>
                    <a:pt x="49" y="4314"/>
                  </a:lnTo>
                  <a:lnTo>
                    <a:pt x="146" y="4653"/>
                  </a:lnTo>
                  <a:lnTo>
                    <a:pt x="292" y="4944"/>
                  </a:lnTo>
                  <a:lnTo>
                    <a:pt x="437" y="5283"/>
                  </a:lnTo>
                  <a:lnTo>
                    <a:pt x="583" y="5574"/>
                  </a:lnTo>
                  <a:lnTo>
                    <a:pt x="825" y="5864"/>
                  </a:lnTo>
                  <a:lnTo>
                    <a:pt x="1019" y="6107"/>
                  </a:lnTo>
                  <a:lnTo>
                    <a:pt x="1310" y="6301"/>
                  </a:lnTo>
                  <a:lnTo>
                    <a:pt x="1552" y="6543"/>
                  </a:lnTo>
                  <a:lnTo>
                    <a:pt x="1843" y="6688"/>
                  </a:lnTo>
                  <a:lnTo>
                    <a:pt x="2182" y="6834"/>
                  </a:lnTo>
                  <a:lnTo>
                    <a:pt x="2473" y="6979"/>
                  </a:lnTo>
                  <a:lnTo>
                    <a:pt x="2812" y="7076"/>
                  </a:lnTo>
                  <a:lnTo>
                    <a:pt x="3200" y="7124"/>
                  </a:lnTo>
                  <a:lnTo>
                    <a:pt x="3927" y="7124"/>
                  </a:lnTo>
                  <a:lnTo>
                    <a:pt x="4266" y="7076"/>
                  </a:lnTo>
                  <a:lnTo>
                    <a:pt x="4605" y="6979"/>
                  </a:lnTo>
                  <a:lnTo>
                    <a:pt x="4944" y="6834"/>
                  </a:lnTo>
                  <a:lnTo>
                    <a:pt x="5235" y="6688"/>
                  </a:lnTo>
                  <a:lnTo>
                    <a:pt x="5526" y="6543"/>
                  </a:lnTo>
                  <a:lnTo>
                    <a:pt x="5817" y="6301"/>
                  </a:lnTo>
                  <a:lnTo>
                    <a:pt x="6059" y="6107"/>
                  </a:lnTo>
                  <a:lnTo>
                    <a:pt x="6301" y="5864"/>
                  </a:lnTo>
                  <a:lnTo>
                    <a:pt x="6495" y="5574"/>
                  </a:lnTo>
                  <a:lnTo>
                    <a:pt x="6689" y="5283"/>
                  </a:lnTo>
                  <a:lnTo>
                    <a:pt x="6835" y="4944"/>
                  </a:lnTo>
                  <a:lnTo>
                    <a:pt x="6931" y="4653"/>
                  </a:lnTo>
                  <a:lnTo>
                    <a:pt x="7028" y="4314"/>
                  </a:lnTo>
                  <a:lnTo>
                    <a:pt x="7077" y="3926"/>
                  </a:lnTo>
                  <a:lnTo>
                    <a:pt x="7125" y="3587"/>
                  </a:lnTo>
                  <a:lnTo>
                    <a:pt x="7077" y="3199"/>
                  </a:lnTo>
                  <a:lnTo>
                    <a:pt x="7028" y="2860"/>
                  </a:lnTo>
                  <a:lnTo>
                    <a:pt x="6931" y="2520"/>
                  </a:lnTo>
                  <a:lnTo>
                    <a:pt x="6835" y="2181"/>
                  </a:lnTo>
                  <a:lnTo>
                    <a:pt x="6689" y="1890"/>
                  </a:lnTo>
                  <a:lnTo>
                    <a:pt x="6495" y="1600"/>
                  </a:lnTo>
                  <a:lnTo>
                    <a:pt x="6301" y="1309"/>
                  </a:lnTo>
                  <a:lnTo>
                    <a:pt x="6059" y="1066"/>
                  </a:lnTo>
                  <a:lnTo>
                    <a:pt x="5817" y="824"/>
                  </a:lnTo>
                  <a:lnTo>
                    <a:pt x="5526" y="630"/>
                  </a:lnTo>
                  <a:lnTo>
                    <a:pt x="5235" y="436"/>
                  </a:lnTo>
                  <a:lnTo>
                    <a:pt x="4944" y="291"/>
                  </a:lnTo>
                  <a:lnTo>
                    <a:pt x="4605" y="194"/>
                  </a:lnTo>
                  <a:lnTo>
                    <a:pt x="4266" y="97"/>
                  </a:lnTo>
                  <a:lnTo>
                    <a:pt x="3927" y="4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1399977" y="1570479"/>
              <a:ext cx="205931" cy="109565"/>
            </a:xfrm>
            <a:custGeom>
              <a:rect b="b" l="l" r="r" t="t"/>
              <a:pathLst>
                <a:path extrusionOk="0" h="4848" w="9112">
                  <a:moveTo>
                    <a:pt x="3005" y="1019"/>
                  </a:moveTo>
                  <a:lnTo>
                    <a:pt x="3005" y="3830"/>
                  </a:lnTo>
                  <a:lnTo>
                    <a:pt x="1987" y="3830"/>
                  </a:lnTo>
                  <a:lnTo>
                    <a:pt x="1987" y="1019"/>
                  </a:lnTo>
                  <a:close/>
                  <a:moveTo>
                    <a:pt x="5041" y="2860"/>
                  </a:moveTo>
                  <a:lnTo>
                    <a:pt x="5041" y="3830"/>
                  </a:lnTo>
                  <a:lnTo>
                    <a:pt x="4023" y="3830"/>
                  </a:lnTo>
                  <a:lnTo>
                    <a:pt x="4023" y="2860"/>
                  </a:lnTo>
                  <a:close/>
                  <a:moveTo>
                    <a:pt x="7076" y="1697"/>
                  </a:moveTo>
                  <a:lnTo>
                    <a:pt x="7076" y="3830"/>
                  </a:lnTo>
                  <a:lnTo>
                    <a:pt x="6058" y="3830"/>
                  </a:lnTo>
                  <a:lnTo>
                    <a:pt x="6058" y="1697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3" y="146"/>
                  </a:lnTo>
                  <a:lnTo>
                    <a:pt x="1018" y="340"/>
                  </a:lnTo>
                  <a:lnTo>
                    <a:pt x="969" y="534"/>
                  </a:lnTo>
                  <a:lnTo>
                    <a:pt x="969" y="3830"/>
                  </a:lnTo>
                  <a:lnTo>
                    <a:pt x="533" y="3830"/>
                  </a:lnTo>
                  <a:lnTo>
                    <a:pt x="339" y="3878"/>
                  </a:lnTo>
                  <a:lnTo>
                    <a:pt x="146" y="3975"/>
                  </a:lnTo>
                  <a:lnTo>
                    <a:pt x="49" y="4169"/>
                  </a:lnTo>
                  <a:lnTo>
                    <a:pt x="0" y="4363"/>
                  </a:lnTo>
                  <a:lnTo>
                    <a:pt x="49" y="4557"/>
                  </a:lnTo>
                  <a:lnTo>
                    <a:pt x="146" y="4702"/>
                  </a:lnTo>
                  <a:lnTo>
                    <a:pt x="339" y="4847"/>
                  </a:lnTo>
                  <a:lnTo>
                    <a:pt x="8821" y="4847"/>
                  </a:lnTo>
                  <a:lnTo>
                    <a:pt x="8966" y="4702"/>
                  </a:lnTo>
                  <a:lnTo>
                    <a:pt x="9063" y="4557"/>
                  </a:lnTo>
                  <a:lnTo>
                    <a:pt x="9112" y="4363"/>
                  </a:lnTo>
                  <a:lnTo>
                    <a:pt x="9063" y="4169"/>
                  </a:lnTo>
                  <a:lnTo>
                    <a:pt x="8966" y="3975"/>
                  </a:lnTo>
                  <a:lnTo>
                    <a:pt x="8821" y="3878"/>
                  </a:lnTo>
                  <a:lnTo>
                    <a:pt x="8627" y="3830"/>
                  </a:lnTo>
                  <a:lnTo>
                    <a:pt x="8094" y="3830"/>
                  </a:lnTo>
                  <a:lnTo>
                    <a:pt x="8094" y="1212"/>
                  </a:lnTo>
                  <a:lnTo>
                    <a:pt x="8045" y="1019"/>
                  </a:lnTo>
                  <a:lnTo>
                    <a:pt x="7948" y="825"/>
                  </a:lnTo>
                  <a:lnTo>
                    <a:pt x="7803" y="728"/>
                  </a:lnTo>
                  <a:lnTo>
                    <a:pt x="7609" y="679"/>
                  </a:lnTo>
                  <a:lnTo>
                    <a:pt x="5574" y="679"/>
                  </a:lnTo>
                  <a:lnTo>
                    <a:pt x="5380" y="728"/>
                  </a:lnTo>
                  <a:lnTo>
                    <a:pt x="5186" y="825"/>
                  </a:lnTo>
                  <a:lnTo>
                    <a:pt x="5089" y="1019"/>
                  </a:lnTo>
                  <a:lnTo>
                    <a:pt x="5041" y="1212"/>
                  </a:lnTo>
                  <a:lnTo>
                    <a:pt x="5041" y="1843"/>
                  </a:lnTo>
                  <a:lnTo>
                    <a:pt x="4023" y="1843"/>
                  </a:lnTo>
                  <a:lnTo>
                    <a:pt x="4023" y="534"/>
                  </a:lnTo>
                  <a:lnTo>
                    <a:pt x="3974" y="340"/>
                  </a:lnTo>
                  <a:lnTo>
                    <a:pt x="3877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343025" y="1333902"/>
              <a:ext cx="320943" cy="392133"/>
            </a:xfrm>
            <a:custGeom>
              <a:rect b="b" l="l" r="r" t="t"/>
              <a:pathLst>
                <a:path extrusionOk="0" h="17351" w="14201">
                  <a:moveTo>
                    <a:pt x="11680" y="1745"/>
                  </a:moveTo>
                  <a:lnTo>
                    <a:pt x="12456" y="2521"/>
                  </a:lnTo>
                  <a:lnTo>
                    <a:pt x="11680" y="2521"/>
                  </a:lnTo>
                  <a:lnTo>
                    <a:pt x="11680" y="1745"/>
                  </a:lnTo>
                  <a:close/>
                  <a:moveTo>
                    <a:pt x="10662" y="1018"/>
                  </a:moveTo>
                  <a:lnTo>
                    <a:pt x="10662" y="3054"/>
                  </a:lnTo>
                  <a:lnTo>
                    <a:pt x="10711" y="3248"/>
                  </a:lnTo>
                  <a:lnTo>
                    <a:pt x="10808" y="3393"/>
                  </a:lnTo>
                  <a:lnTo>
                    <a:pt x="10953" y="3490"/>
                  </a:lnTo>
                  <a:lnTo>
                    <a:pt x="11147" y="3538"/>
                  </a:lnTo>
                  <a:lnTo>
                    <a:pt x="13182" y="3538"/>
                  </a:lnTo>
                  <a:lnTo>
                    <a:pt x="13182" y="16333"/>
                  </a:lnTo>
                  <a:lnTo>
                    <a:pt x="1018" y="16333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5" y="194"/>
                  </a:lnTo>
                  <a:lnTo>
                    <a:pt x="48" y="340"/>
                  </a:lnTo>
                  <a:lnTo>
                    <a:pt x="0" y="534"/>
                  </a:lnTo>
                  <a:lnTo>
                    <a:pt x="0" y="16866"/>
                  </a:lnTo>
                  <a:lnTo>
                    <a:pt x="48" y="17060"/>
                  </a:lnTo>
                  <a:lnTo>
                    <a:pt x="145" y="17205"/>
                  </a:lnTo>
                  <a:lnTo>
                    <a:pt x="291" y="17302"/>
                  </a:lnTo>
                  <a:lnTo>
                    <a:pt x="485" y="17351"/>
                  </a:lnTo>
                  <a:lnTo>
                    <a:pt x="13667" y="17351"/>
                  </a:lnTo>
                  <a:lnTo>
                    <a:pt x="13861" y="17302"/>
                  </a:lnTo>
                  <a:lnTo>
                    <a:pt x="14006" y="17205"/>
                  </a:lnTo>
                  <a:lnTo>
                    <a:pt x="14152" y="17060"/>
                  </a:lnTo>
                  <a:lnTo>
                    <a:pt x="14200" y="16866"/>
                  </a:lnTo>
                  <a:lnTo>
                    <a:pt x="14200" y="3054"/>
                  </a:lnTo>
                  <a:lnTo>
                    <a:pt x="14200" y="3005"/>
                  </a:lnTo>
                  <a:lnTo>
                    <a:pt x="14152" y="2811"/>
                  </a:lnTo>
                  <a:lnTo>
                    <a:pt x="14006" y="2666"/>
                  </a:lnTo>
                  <a:lnTo>
                    <a:pt x="11535" y="194"/>
                  </a:lnTo>
                  <a:lnTo>
                    <a:pt x="11389" y="49"/>
                  </a:lnTo>
                  <a:lnTo>
                    <a:pt x="11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2"/>
          <p:cNvGrpSpPr/>
          <p:nvPr/>
        </p:nvGrpSpPr>
        <p:grpSpPr>
          <a:xfrm>
            <a:off x="6046996" y="1609485"/>
            <a:ext cx="392155" cy="392133"/>
            <a:chOff x="3266375" y="1333902"/>
            <a:chExt cx="392155" cy="392133"/>
          </a:xfrm>
        </p:grpSpPr>
        <p:sp>
          <p:nvSpPr>
            <p:cNvPr id="463" name="Google Shape;463;p42"/>
            <p:cNvSpPr/>
            <p:nvPr/>
          </p:nvSpPr>
          <p:spPr>
            <a:xfrm>
              <a:off x="3266375" y="1333902"/>
              <a:ext cx="392155" cy="392133"/>
            </a:xfrm>
            <a:custGeom>
              <a:rect b="b" l="l" r="r" t="t"/>
              <a:pathLst>
                <a:path extrusionOk="0" h="17351" w="17352">
                  <a:moveTo>
                    <a:pt x="9888" y="1067"/>
                  </a:moveTo>
                  <a:lnTo>
                    <a:pt x="9888" y="6689"/>
                  </a:lnTo>
                  <a:lnTo>
                    <a:pt x="8288" y="8336"/>
                  </a:lnTo>
                  <a:lnTo>
                    <a:pt x="7804" y="8046"/>
                  </a:lnTo>
                  <a:lnTo>
                    <a:pt x="7270" y="7803"/>
                  </a:lnTo>
                  <a:lnTo>
                    <a:pt x="6737" y="7658"/>
                  </a:lnTo>
                  <a:lnTo>
                    <a:pt x="6204" y="7609"/>
                  </a:lnTo>
                  <a:lnTo>
                    <a:pt x="5768" y="7609"/>
                  </a:lnTo>
                  <a:lnTo>
                    <a:pt x="5380" y="7658"/>
                  </a:lnTo>
                  <a:lnTo>
                    <a:pt x="4993" y="7755"/>
                  </a:lnTo>
                  <a:lnTo>
                    <a:pt x="4605" y="7900"/>
                  </a:lnTo>
                  <a:lnTo>
                    <a:pt x="4508" y="7416"/>
                  </a:lnTo>
                  <a:lnTo>
                    <a:pt x="4508" y="6931"/>
                  </a:lnTo>
                  <a:lnTo>
                    <a:pt x="4508" y="6349"/>
                  </a:lnTo>
                  <a:lnTo>
                    <a:pt x="4605" y="5768"/>
                  </a:lnTo>
                  <a:lnTo>
                    <a:pt x="4750" y="5235"/>
                  </a:lnTo>
                  <a:lnTo>
                    <a:pt x="4944" y="4702"/>
                  </a:lnTo>
                  <a:lnTo>
                    <a:pt x="5186" y="4168"/>
                  </a:lnTo>
                  <a:lnTo>
                    <a:pt x="5477" y="3684"/>
                  </a:lnTo>
                  <a:lnTo>
                    <a:pt x="5816" y="3199"/>
                  </a:lnTo>
                  <a:lnTo>
                    <a:pt x="6253" y="2763"/>
                  </a:lnTo>
                  <a:lnTo>
                    <a:pt x="6592" y="2424"/>
                  </a:lnTo>
                  <a:lnTo>
                    <a:pt x="7028" y="2084"/>
                  </a:lnTo>
                  <a:lnTo>
                    <a:pt x="7464" y="1794"/>
                  </a:lnTo>
                  <a:lnTo>
                    <a:pt x="7900" y="1600"/>
                  </a:lnTo>
                  <a:lnTo>
                    <a:pt x="8385" y="1406"/>
                  </a:lnTo>
                  <a:lnTo>
                    <a:pt x="8870" y="1212"/>
                  </a:lnTo>
                  <a:lnTo>
                    <a:pt x="9354" y="1115"/>
                  </a:lnTo>
                  <a:lnTo>
                    <a:pt x="9888" y="1067"/>
                  </a:lnTo>
                  <a:close/>
                  <a:moveTo>
                    <a:pt x="16285" y="7464"/>
                  </a:moveTo>
                  <a:lnTo>
                    <a:pt x="16236" y="7997"/>
                  </a:lnTo>
                  <a:lnTo>
                    <a:pt x="16140" y="8482"/>
                  </a:lnTo>
                  <a:lnTo>
                    <a:pt x="15946" y="8966"/>
                  </a:lnTo>
                  <a:lnTo>
                    <a:pt x="15752" y="9451"/>
                  </a:lnTo>
                  <a:lnTo>
                    <a:pt x="15558" y="9887"/>
                  </a:lnTo>
                  <a:lnTo>
                    <a:pt x="15267" y="10323"/>
                  </a:lnTo>
                  <a:lnTo>
                    <a:pt x="14928" y="10760"/>
                  </a:lnTo>
                  <a:lnTo>
                    <a:pt x="14589" y="11099"/>
                  </a:lnTo>
                  <a:lnTo>
                    <a:pt x="14152" y="11535"/>
                  </a:lnTo>
                  <a:lnTo>
                    <a:pt x="13668" y="11874"/>
                  </a:lnTo>
                  <a:lnTo>
                    <a:pt x="13183" y="12165"/>
                  </a:lnTo>
                  <a:lnTo>
                    <a:pt x="12650" y="12407"/>
                  </a:lnTo>
                  <a:lnTo>
                    <a:pt x="12117" y="12601"/>
                  </a:lnTo>
                  <a:lnTo>
                    <a:pt x="11584" y="12747"/>
                  </a:lnTo>
                  <a:lnTo>
                    <a:pt x="11002" y="12844"/>
                  </a:lnTo>
                  <a:lnTo>
                    <a:pt x="9936" y="12844"/>
                  </a:lnTo>
                  <a:lnTo>
                    <a:pt x="9451" y="12747"/>
                  </a:lnTo>
                  <a:lnTo>
                    <a:pt x="9597" y="12311"/>
                  </a:lnTo>
                  <a:lnTo>
                    <a:pt x="9694" y="11826"/>
                  </a:lnTo>
                  <a:lnTo>
                    <a:pt x="9742" y="11341"/>
                  </a:lnTo>
                  <a:lnTo>
                    <a:pt x="9742" y="10857"/>
                  </a:lnTo>
                  <a:lnTo>
                    <a:pt x="9645" y="10372"/>
                  </a:lnTo>
                  <a:lnTo>
                    <a:pt x="9500" y="9887"/>
                  </a:lnTo>
                  <a:lnTo>
                    <a:pt x="9257" y="9451"/>
                  </a:lnTo>
                  <a:lnTo>
                    <a:pt x="9015" y="9063"/>
                  </a:lnTo>
                  <a:lnTo>
                    <a:pt x="10566" y="7464"/>
                  </a:lnTo>
                  <a:close/>
                  <a:moveTo>
                    <a:pt x="6301" y="8627"/>
                  </a:moveTo>
                  <a:lnTo>
                    <a:pt x="6737" y="8724"/>
                  </a:lnTo>
                  <a:lnTo>
                    <a:pt x="7173" y="8870"/>
                  </a:lnTo>
                  <a:lnTo>
                    <a:pt x="7561" y="9063"/>
                  </a:lnTo>
                  <a:lnTo>
                    <a:pt x="7949" y="9403"/>
                  </a:lnTo>
                  <a:lnTo>
                    <a:pt x="8240" y="9742"/>
                  </a:lnTo>
                  <a:lnTo>
                    <a:pt x="8482" y="10130"/>
                  </a:lnTo>
                  <a:lnTo>
                    <a:pt x="8627" y="10566"/>
                  </a:lnTo>
                  <a:lnTo>
                    <a:pt x="8724" y="11050"/>
                  </a:lnTo>
                  <a:lnTo>
                    <a:pt x="8724" y="11535"/>
                  </a:lnTo>
                  <a:lnTo>
                    <a:pt x="8627" y="11971"/>
                  </a:lnTo>
                  <a:lnTo>
                    <a:pt x="8482" y="12407"/>
                  </a:lnTo>
                  <a:lnTo>
                    <a:pt x="8240" y="12844"/>
                  </a:lnTo>
                  <a:lnTo>
                    <a:pt x="8046" y="13086"/>
                  </a:lnTo>
                  <a:lnTo>
                    <a:pt x="7804" y="13328"/>
                  </a:lnTo>
                  <a:lnTo>
                    <a:pt x="7561" y="13522"/>
                  </a:lnTo>
                  <a:lnTo>
                    <a:pt x="7319" y="13668"/>
                  </a:lnTo>
                  <a:lnTo>
                    <a:pt x="7028" y="13813"/>
                  </a:lnTo>
                  <a:lnTo>
                    <a:pt x="6689" y="13910"/>
                  </a:lnTo>
                  <a:lnTo>
                    <a:pt x="6398" y="13958"/>
                  </a:lnTo>
                  <a:lnTo>
                    <a:pt x="6059" y="13958"/>
                  </a:lnTo>
                  <a:lnTo>
                    <a:pt x="5526" y="13910"/>
                  </a:lnTo>
                  <a:lnTo>
                    <a:pt x="5041" y="13764"/>
                  </a:lnTo>
                  <a:lnTo>
                    <a:pt x="4556" y="13522"/>
                  </a:lnTo>
                  <a:lnTo>
                    <a:pt x="4169" y="13183"/>
                  </a:lnTo>
                  <a:lnTo>
                    <a:pt x="3829" y="12795"/>
                  </a:lnTo>
                  <a:lnTo>
                    <a:pt x="3587" y="12311"/>
                  </a:lnTo>
                  <a:lnTo>
                    <a:pt x="3442" y="11826"/>
                  </a:lnTo>
                  <a:lnTo>
                    <a:pt x="3393" y="11293"/>
                  </a:lnTo>
                  <a:lnTo>
                    <a:pt x="3393" y="10954"/>
                  </a:lnTo>
                  <a:lnTo>
                    <a:pt x="3442" y="10663"/>
                  </a:lnTo>
                  <a:lnTo>
                    <a:pt x="3539" y="10323"/>
                  </a:lnTo>
                  <a:lnTo>
                    <a:pt x="3684" y="10033"/>
                  </a:lnTo>
                  <a:lnTo>
                    <a:pt x="3829" y="9790"/>
                  </a:lnTo>
                  <a:lnTo>
                    <a:pt x="4023" y="9548"/>
                  </a:lnTo>
                  <a:lnTo>
                    <a:pt x="4266" y="9306"/>
                  </a:lnTo>
                  <a:lnTo>
                    <a:pt x="4508" y="9112"/>
                  </a:lnTo>
                  <a:lnTo>
                    <a:pt x="4944" y="8870"/>
                  </a:lnTo>
                  <a:lnTo>
                    <a:pt x="5380" y="8724"/>
                  </a:lnTo>
                  <a:lnTo>
                    <a:pt x="5816" y="8627"/>
                  </a:lnTo>
                  <a:close/>
                  <a:moveTo>
                    <a:pt x="3102" y="13522"/>
                  </a:moveTo>
                  <a:lnTo>
                    <a:pt x="3442" y="13910"/>
                  </a:lnTo>
                  <a:lnTo>
                    <a:pt x="3829" y="14249"/>
                  </a:lnTo>
                  <a:lnTo>
                    <a:pt x="1891" y="16188"/>
                  </a:lnTo>
                  <a:lnTo>
                    <a:pt x="1697" y="16285"/>
                  </a:lnTo>
                  <a:lnTo>
                    <a:pt x="1503" y="16333"/>
                  </a:lnTo>
                  <a:lnTo>
                    <a:pt x="1309" y="16285"/>
                  </a:lnTo>
                  <a:lnTo>
                    <a:pt x="1164" y="16188"/>
                  </a:lnTo>
                  <a:lnTo>
                    <a:pt x="1067" y="16042"/>
                  </a:lnTo>
                  <a:lnTo>
                    <a:pt x="1018" y="15848"/>
                  </a:lnTo>
                  <a:lnTo>
                    <a:pt x="1067" y="15655"/>
                  </a:lnTo>
                  <a:lnTo>
                    <a:pt x="1164" y="15461"/>
                  </a:lnTo>
                  <a:lnTo>
                    <a:pt x="3102" y="13522"/>
                  </a:lnTo>
                  <a:close/>
                  <a:moveTo>
                    <a:pt x="10372" y="0"/>
                  </a:moveTo>
                  <a:lnTo>
                    <a:pt x="9694" y="49"/>
                  </a:lnTo>
                  <a:lnTo>
                    <a:pt x="9015" y="146"/>
                  </a:lnTo>
                  <a:lnTo>
                    <a:pt x="8385" y="291"/>
                  </a:lnTo>
                  <a:lnTo>
                    <a:pt x="7755" y="534"/>
                  </a:lnTo>
                  <a:lnTo>
                    <a:pt x="7125" y="824"/>
                  </a:lnTo>
                  <a:lnTo>
                    <a:pt x="6543" y="1164"/>
                  </a:lnTo>
                  <a:lnTo>
                    <a:pt x="6010" y="1600"/>
                  </a:lnTo>
                  <a:lnTo>
                    <a:pt x="5526" y="2036"/>
                  </a:lnTo>
                  <a:lnTo>
                    <a:pt x="5041" y="2569"/>
                  </a:lnTo>
                  <a:lnTo>
                    <a:pt x="4653" y="3102"/>
                  </a:lnTo>
                  <a:lnTo>
                    <a:pt x="4314" y="3684"/>
                  </a:lnTo>
                  <a:lnTo>
                    <a:pt x="4023" y="4314"/>
                  </a:lnTo>
                  <a:lnTo>
                    <a:pt x="3781" y="4944"/>
                  </a:lnTo>
                  <a:lnTo>
                    <a:pt x="3636" y="5574"/>
                  </a:lnTo>
                  <a:lnTo>
                    <a:pt x="3539" y="6252"/>
                  </a:lnTo>
                  <a:lnTo>
                    <a:pt x="3490" y="6931"/>
                  </a:lnTo>
                  <a:lnTo>
                    <a:pt x="3539" y="7706"/>
                  </a:lnTo>
                  <a:lnTo>
                    <a:pt x="3684" y="8482"/>
                  </a:lnTo>
                  <a:lnTo>
                    <a:pt x="3393" y="8773"/>
                  </a:lnTo>
                  <a:lnTo>
                    <a:pt x="3102" y="9063"/>
                  </a:lnTo>
                  <a:lnTo>
                    <a:pt x="2909" y="9403"/>
                  </a:lnTo>
                  <a:lnTo>
                    <a:pt x="2715" y="9742"/>
                  </a:lnTo>
                  <a:lnTo>
                    <a:pt x="2569" y="10130"/>
                  </a:lnTo>
                  <a:lnTo>
                    <a:pt x="2472" y="10517"/>
                  </a:lnTo>
                  <a:lnTo>
                    <a:pt x="2375" y="10905"/>
                  </a:lnTo>
                  <a:lnTo>
                    <a:pt x="2375" y="11293"/>
                  </a:lnTo>
                  <a:lnTo>
                    <a:pt x="2375" y="11632"/>
                  </a:lnTo>
                  <a:lnTo>
                    <a:pt x="2424" y="11971"/>
                  </a:lnTo>
                  <a:lnTo>
                    <a:pt x="2521" y="12262"/>
                  </a:lnTo>
                  <a:lnTo>
                    <a:pt x="2618" y="12601"/>
                  </a:lnTo>
                  <a:lnTo>
                    <a:pt x="437" y="14734"/>
                  </a:lnTo>
                  <a:lnTo>
                    <a:pt x="243" y="14976"/>
                  </a:lnTo>
                  <a:lnTo>
                    <a:pt x="98" y="15267"/>
                  </a:lnTo>
                  <a:lnTo>
                    <a:pt x="49" y="15558"/>
                  </a:lnTo>
                  <a:lnTo>
                    <a:pt x="1" y="15848"/>
                  </a:lnTo>
                  <a:lnTo>
                    <a:pt x="49" y="16139"/>
                  </a:lnTo>
                  <a:lnTo>
                    <a:pt x="98" y="16382"/>
                  </a:lnTo>
                  <a:lnTo>
                    <a:pt x="243" y="16672"/>
                  </a:lnTo>
                  <a:lnTo>
                    <a:pt x="437" y="16915"/>
                  </a:lnTo>
                  <a:lnTo>
                    <a:pt x="679" y="17109"/>
                  </a:lnTo>
                  <a:lnTo>
                    <a:pt x="970" y="17254"/>
                  </a:lnTo>
                  <a:lnTo>
                    <a:pt x="1212" y="17302"/>
                  </a:lnTo>
                  <a:lnTo>
                    <a:pt x="1503" y="17351"/>
                  </a:lnTo>
                  <a:lnTo>
                    <a:pt x="1794" y="17302"/>
                  </a:lnTo>
                  <a:lnTo>
                    <a:pt x="2085" y="17254"/>
                  </a:lnTo>
                  <a:lnTo>
                    <a:pt x="2375" y="17109"/>
                  </a:lnTo>
                  <a:lnTo>
                    <a:pt x="2618" y="16915"/>
                  </a:lnTo>
                  <a:lnTo>
                    <a:pt x="4750" y="14734"/>
                  </a:lnTo>
                  <a:lnTo>
                    <a:pt x="5089" y="14831"/>
                  </a:lnTo>
                  <a:lnTo>
                    <a:pt x="5380" y="14928"/>
                  </a:lnTo>
                  <a:lnTo>
                    <a:pt x="5720" y="14976"/>
                  </a:lnTo>
                  <a:lnTo>
                    <a:pt x="6447" y="14976"/>
                  </a:lnTo>
                  <a:lnTo>
                    <a:pt x="6834" y="14879"/>
                  </a:lnTo>
                  <a:lnTo>
                    <a:pt x="7222" y="14782"/>
                  </a:lnTo>
                  <a:lnTo>
                    <a:pt x="7610" y="14637"/>
                  </a:lnTo>
                  <a:lnTo>
                    <a:pt x="7949" y="14443"/>
                  </a:lnTo>
                  <a:lnTo>
                    <a:pt x="8288" y="14249"/>
                  </a:lnTo>
                  <a:lnTo>
                    <a:pt x="8579" y="13958"/>
                  </a:lnTo>
                  <a:lnTo>
                    <a:pt x="8870" y="13668"/>
                  </a:lnTo>
                  <a:lnTo>
                    <a:pt x="9645" y="13813"/>
                  </a:lnTo>
                  <a:lnTo>
                    <a:pt x="10421" y="13861"/>
                  </a:lnTo>
                  <a:lnTo>
                    <a:pt x="11099" y="13813"/>
                  </a:lnTo>
                  <a:lnTo>
                    <a:pt x="11778" y="13716"/>
                  </a:lnTo>
                  <a:lnTo>
                    <a:pt x="12408" y="13571"/>
                  </a:lnTo>
                  <a:lnTo>
                    <a:pt x="13038" y="13328"/>
                  </a:lnTo>
                  <a:lnTo>
                    <a:pt x="13668" y="13037"/>
                  </a:lnTo>
                  <a:lnTo>
                    <a:pt x="14249" y="12698"/>
                  </a:lnTo>
                  <a:lnTo>
                    <a:pt x="14782" y="12311"/>
                  </a:lnTo>
                  <a:lnTo>
                    <a:pt x="15316" y="11826"/>
                  </a:lnTo>
                  <a:lnTo>
                    <a:pt x="15752" y="11341"/>
                  </a:lnTo>
                  <a:lnTo>
                    <a:pt x="16188" y="10808"/>
                  </a:lnTo>
                  <a:lnTo>
                    <a:pt x="16527" y="10227"/>
                  </a:lnTo>
                  <a:lnTo>
                    <a:pt x="16818" y="9596"/>
                  </a:lnTo>
                  <a:lnTo>
                    <a:pt x="17060" y="8966"/>
                  </a:lnTo>
                  <a:lnTo>
                    <a:pt x="17206" y="8336"/>
                  </a:lnTo>
                  <a:lnTo>
                    <a:pt x="17303" y="7658"/>
                  </a:lnTo>
                  <a:lnTo>
                    <a:pt x="17351" y="6979"/>
                  </a:lnTo>
                  <a:lnTo>
                    <a:pt x="17303" y="6786"/>
                  </a:lnTo>
                  <a:lnTo>
                    <a:pt x="17206" y="6592"/>
                  </a:lnTo>
                  <a:lnTo>
                    <a:pt x="17012" y="6495"/>
                  </a:lnTo>
                  <a:lnTo>
                    <a:pt x="16818" y="6446"/>
                  </a:lnTo>
                  <a:lnTo>
                    <a:pt x="10905" y="6446"/>
                  </a:lnTo>
                  <a:lnTo>
                    <a:pt x="10905" y="534"/>
                  </a:lnTo>
                  <a:lnTo>
                    <a:pt x="10857" y="340"/>
                  </a:lnTo>
                  <a:lnTo>
                    <a:pt x="10760" y="146"/>
                  </a:lnTo>
                  <a:lnTo>
                    <a:pt x="10614" y="49"/>
                  </a:lnTo>
                  <a:lnTo>
                    <a:pt x="10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3536920" y="1333902"/>
              <a:ext cx="121611" cy="121611"/>
            </a:xfrm>
            <a:custGeom>
              <a:rect b="b" l="l" r="r" t="t"/>
              <a:pathLst>
                <a:path extrusionOk="0" h="5381" w="5381">
                  <a:moveTo>
                    <a:pt x="1018" y="1067"/>
                  </a:moveTo>
                  <a:lnTo>
                    <a:pt x="1648" y="1212"/>
                  </a:lnTo>
                  <a:lnTo>
                    <a:pt x="2230" y="1454"/>
                  </a:lnTo>
                  <a:lnTo>
                    <a:pt x="2763" y="1745"/>
                  </a:lnTo>
                  <a:lnTo>
                    <a:pt x="3199" y="2181"/>
                  </a:lnTo>
                  <a:lnTo>
                    <a:pt x="3635" y="2618"/>
                  </a:lnTo>
                  <a:lnTo>
                    <a:pt x="3926" y="3151"/>
                  </a:lnTo>
                  <a:lnTo>
                    <a:pt x="4169" y="3732"/>
                  </a:lnTo>
                  <a:lnTo>
                    <a:pt x="4314" y="4362"/>
                  </a:lnTo>
                  <a:lnTo>
                    <a:pt x="1018" y="4362"/>
                  </a:lnTo>
                  <a:lnTo>
                    <a:pt x="1018" y="1067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4895"/>
                  </a:lnTo>
                  <a:lnTo>
                    <a:pt x="1" y="5089"/>
                  </a:lnTo>
                  <a:lnTo>
                    <a:pt x="146" y="5235"/>
                  </a:lnTo>
                  <a:lnTo>
                    <a:pt x="291" y="5380"/>
                  </a:lnTo>
                  <a:lnTo>
                    <a:pt x="5041" y="5380"/>
                  </a:lnTo>
                  <a:lnTo>
                    <a:pt x="5235" y="5235"/>
                  </a:lnTo>
                  <a:lnTo>
                    <a:pt x="5332" y="5089"/>
                  </a:lnTo>
                  <a:lnTo>
                    <a:pt x="5380" y="4895"/>
                  </a:lnTo>
                  <a:lnTo>
                    <a:pt x="5332" y="4411"/>
                  </a:lnTo>
                  <a:lnTo>
                    <a:pt x="5283" y="3926"/>
                  </a:lnTo>
                  <a:lnTo>
                    <a:pt x="5138" y="3441"/>
                  </a:lnTo>
                  <a:lnTo>
                    <a:pt x="4992" y="3005"/>
                  </a:lnTo>
                  <a:lnTo>
                    <a:pt x="4799" y="2569"/>
                  </a:lnTo>
                  <a:lnTo>
                    <a:pt x="4556" y="2181"/>
                  </a:lnTo>
                  <a:lnTo>
                    <a:pt x="4265" y="1794"/>
                  </a:lnTo>
                  <a:lnTo>
                    <a:pt x="3926" y="1454"/>
                  </a:lnTo>
                  <a:lnTo>
                    <a:pt x="3587" y="1115"/>
                  </a:lnTo>
                  <a:lnTo>
                    <a:pt x="3199" y="824"/>
                  </a:lnTo>
                  <a:lnTo>
                    <a:pt x="2811" y="582"/>
                  </a:lnTo>
                  <a:lnTo>
                    <a:pt x="2375" y="388"/>
                  </a:lnTo>
                  <a:lnTo>
                    <a:pt x="1939" y="243"/>
                  </a:lnTo>
                  <a:lnTo>
                    <a:pt x="1454" y="97"/>
                  </a:lnTo>
                  <a:lnTo>
                    <a:pt x="970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671300" y="818825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760575" y="1900875"/>
            <a:ext cx="5200500" cy="22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salaries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field of data science using ML techniques.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 understanding of </a:t>
            </a: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ML for accurate salary prediction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aiding hiring and compensation decisions.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69" name="Google Shape;369;p34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&amp; Preparation</a:t>
            </a:r>
            <a:endParaRPr/>
          </a:p>
        </p:txBody>
      </p:sp>
      <p:graphicFrame>
        <p:nvGraphicFramePr>
          <p:cNvPr id="391" name="Google Shape;391;p35"/>
          <p:cNvGraphicFramePr/>
          <p:nvPr/>
        </p:nvGraphicFramePr>
        <p:xfrm>
          <a:off x="1520100" y="132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{45BB23A9-6874-4AF4-A49B-7A7949D90BDA}</a:tableStyleId>
              </a:tblPr>
              <a:tblGrid>
                <a:gridCol w="1943425"/>
                <a:gridCol w="1696100"/>
                <a:gridCol w="2806200"/>
              </a:tblGrid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Data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Type of Data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Function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Salary in USD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</a:t>
                      </a:r>
                      <a:endParaRPr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Experience Level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Employment Type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M Sans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Defined a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function for fuzzy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matching to identify similar values.</a:t>
                      </a:r>
                      <a:endParaRPr sz="11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M Sans"/>
                        <a:buChar char="●"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Grouped similar values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and replaced them with a common representation.</a:t>
                      </a:r>
                      <a:endParaRPr sz="11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M Sans"/>
                        <a:buChar char="●"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Replaced similar values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with a standardized representation.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mployee Residence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1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Company Location 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Company Size </a:t>
                      </a:r>
                      <a:endParaRPr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681350" y="15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{45BB23A9-6874-4AF4-A49B-7A7949D90BDA}</a:tableStyleId>
              </a:tblPr>
              <a:tblGrid>
                <a:gridCol w="1918500"/>
                <a:gridCol w="5671475"/>
              </a:tblGrid>
              <a:tr h="38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Significant Challenges</a:t>
                      </a:r>
                      <a:endParaRPr b="1" sz="1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Working in 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regressive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manner</a:t>
                      </a:r>
                      <a:endParaRPr sz="1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Low Rsquared values</a:t>
                      </a:r>
                      <a:r>
                        <a:rPr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when comparing numerical data like salary with 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categorical variables</a:t>
                      </a:r>
                      <a:endParaRPr b="1" sz="1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Key Learnings</a:t>
                      </a:r>
                      <a:endParaRPr b="1" sz="1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Knowledge gaps to handle datasets with extensive categorical data to predict salaries in USD.</a:t>
                      </a:r>
                      <a:endParaRPr sz="1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Iterative optimization efforts, particularly in normalizing distributions and handling categorical variables.</a:t>
                      </a:r>
                      <a:endParaRPr sz="1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403" name="Google Shape;403;p37"/>
          <p:cNvSpPr txBox="1"/>
          <p:nvPr>
            <p:ph idx="1" type="subTitle"/>
          </p:nvPr>
        </p:nvSpPr>
        <p:spPr>
          <a:xfrm>
            <a:off x="719975" y="2577800"/>
            <a:ext cx="26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 </a:t>
            </a:r>
            <a:r>
              <a:rPr lang="en"/>
              <a:t>-117036624680025504.00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</a:t>
            </a:r>
            <a:r>
              <a:rPr lang="en"/>
              <a:t>569449255791584763327807488.00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Absolute Error: </a:t>
            </a:r>
            <a:r>
              <a:rPr lang="en"/>
              <a:t>1165349987458.72</a:t>
            </a:r>
            <a:endParaRPr/>
          </a:p>
        </p:txBody>
      </p:sp>
      <p:sp>
        <p:nvSpPr>
          <p:cNvPr id="404" name="Google Shape;404;p37"/>
          <p:cNvSpPr txBox="1"/>
          <p:nvPr>
            <p:ph idx="2" type="subTitle"/>
          </p:nvPr>
        </p:nvSpPr>
        <p:spPr>
          <a:xfrm>
            <a:off x="3813021" y="26103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</a:t>
            </a:r>
            <a:r>
              <a:rPr lang="en"/>
              <a:t> 0.30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</a:t>
            </a:r>
            <a:r>
              <a:rPr lang="en"/>
              <a:t>3407937790.85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Absolute Error: </a:t>
            </a:r>
            <a:r>
              <a:rPr lang="en"/>
              <a:t>41279.09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>
            <p:ph idx="5" type="subTitle"/>
          </p:nvPr>
        </p:nvSpPr>
        <p:spPr>
          <a:xfrm>
            <a:off x="6118524" y="25777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R2 Score: </a:t>
            </a:r>
            <a:r>
              <a:rPr lang="en"/>
              <a:t>0.25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</a:t>
            </a:r>
            <a:r>
              <a:rPr lang="en"/>
              <a:t>3650695139.00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Absolute Error:</a:t>
            </a:r>
            <a:r>
              <a:rPr lang="en"/>
              <a:t> 43377.14</a:t>
            </a:r>
            <a:endParaRPr/>
          </a:p>
        </p:txBody>
      </p:sp>
      <p:sp>
        <p:nvSpPr>
          <p:cNvPr id="406" name="Google Shape;406;p37"/>
          <p:cNvSpPr txBox="1"/>
          <p:nvPr>
            <p:ph idx="16" type="subTitle"/>
          </p:nvPr>
        </p:nvSpPr>
        <p:spPr>
          <a:xfrm>
            <a:off x="719975" y="22004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407" name="Google Shape;407;p37"/>
          <p:cNvSpPr txBox="1"/>
          <p:nvPr>
            <p:ph idx="17" type="subTitle"/>
          </p:nvPr>
        </p:nvSpPr>
        <p:spPr>
          <a:xfrm>
            <a:off x="3419246" y="22004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Random </a:t>
            </a:r>
            <a:r>
              <a:rPr lang="en">
                <a:solidFill>
                  <a:srgbClr val="93C47D"/>
                </a:solidFill>
              </a:rPr>
              <a:t>Forest</a:t>
            </a:r>
            <a:r>
              <a:rPr lang="en">
                <a:solidFill>
                  <a:srgbClr val="93C47D"/>
                </a:solidFill>
              </a:rPr>
              <a:t> Re</a:t>
            </a:r>
            <a:r>
              <a:rPr lang="en">
                <a:solidFill>
                  <a:srgbClr val="93C47D"/>
                </a:solidFill>
              </a:rPr>
              <a:t>g</a:t>
            </a:r>
            <a:r>
              <a:rPr lang="en">
                <a:solidFill>
                  <a:srgbClr val="93C47D"/>
                </a:solidFill>
              </a:rPr>
              <a:t>ression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08" name="Google Shape;408;p37"/>
          <p:cNvSpPr txBox="1"/>
          <p:nvPr>
            <p:ph idx="18" type="subTitle"/>
          </p:nvPr>
        </p:nvSpPr>
        <p:spPr>
          <a:xfrm>
            <a:off x="6118524" y="22004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</a:t>
            </a:r>
            <a:r>
              <a:rPr lang="en"/>
              <a:t>Model</a:t>
            </a:r>
            <a:endParaRPr/>
          </a:p>
        </p:txBody>
      </p:sp>
      <p:sp>
        <p:nvSpPr>
          <p:cNvPr id="414" name="Google Shape;414;p38"/>
          <p:cNvSpPr txBox="1"/>
          <p:nvPr>
            <p:ph idx="2" type="subTitle"/>
          </p:nvPr>
        </p:nvSpPr>
        <p:spPr>
          <a:xfrm>
            <a:off x="3419250" y="2685200"/>
            <a:ext cx="32970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Score: 0.30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Error: 3407937790.85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Error: 41279.09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 txBox="1"/>
          <p:nvPr>
            <p:ph idx="17" type="subTitle"/>
          </p:nvPr>
        </p:nvSpPr>
        <p:spPr>
          <a:xfrm>
            <a:off x="3419246" y="22004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Random Forest Regression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720000" y="2970300"/>
            <a:ext cx="2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Metrics: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</a:t>
            </a:r>
            <a:r>
              <a:rPr lang="en">
                <a:solidFill>
                  <a:srgbClr val="FF9900"/>
                </a:solidFill>
              </a:rPr>
              <a:t>with steroids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22" name="Google Shape;422;p39"/>
          <p:cNvSpPr txBox="1"/>
          <p:nvPr>
            <p:ph idx="2" type="subTitle"/>
          </p:nvPr>
        </p:nvSpPr>
        <p:spPr>
          <a:xfrm>
            <a:off x="2923500" y="2772475"/>
            <a:ext cx="32970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hyperparameters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R2 Score: 0.32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Squared Error: 3330824368.29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Absolute Error: 40873.15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39"/>
          <p:cNvSpPr txBox="1"/>
          <p:nvPr>
            <p:ph idx="17" type="subTitle"/>
          </p:nvPr>
        </p:nvSpPr>
        <p:spPr>
          <a:xfrm>
            <a:off x="3419246" y="22004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Random Forest Regression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24" name="Google Shape;424;p39"/>
          <p:cNvSpPr txBox="1"/>
          <p:nvPr>
            <p:ph type="title"/>
          </p:nvPr>
        </p:nvSpPr>
        <p:spPr>
          <a:xfrm>
            <a:off x="198975" y="3106400"/>
            <a:ext cx="2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Metrics:</a:t>
            </a:r>
            <a:endParaRPr sz="3200"/>
          </a:p>
        </p:txBody>
      </p:sp>
      <p:sp>
        <p:nvSpPr>
          <p:cNvPr id="425" name="Google Shape;425;p39"/>
          <p:cNvSpPr txBox="1"/>
          <p:nvPr>
            <p:ph idx="2" type="subTitle"/>
          </p:nvPr>
        </p:nvSpPr>
        <p:spPr>
          <a:xfrm>
            <a:off x="5847000" y="2772475"/>
            <a:ext cx="32970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Second hyperparameter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R2 Score: 0.33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Squared Error: 3275191854.47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Absolute Error: 40698.31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Effective Features</a:t>
            </a:r>
            <a:endParaRPr/>
          </a:p>
        </p:txBody>
      </p:sp>
      <p:sp>
        <p:nvSpPr>
          <p:cNvPr id="431" name="Google Shape;431;p40"/>
          <p:cNvSpPr txBox="1"/>
          <p:nvPr>
            <p:ph idx="1" type="subTitle"/>
          </p:nvPr>
        </p:nvSpPr>
        <p:spPr>
          <a:xfrm>
            <a:off x="3961750" y="2382300"/>
            <a:ext cx="42231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employee_residence_US    0.189110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job_title_Data Analyst    0.156712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experience_level_SE    0.080011</a:t>
            </a:r>
            <a:br>
              <a:rPr lang="en" sz="1600"/>
            </a:br>
            <a:endParaRPr sz="1600"/>
          </a:p>
        </p:txBody>
      </p:sp>
      <p:sp>
        <p:nvSpPr>
          <p:cNvPr id="432" name="Google Shape;432;p40"/>
          <p:cNvSpPr txBox="1"/>
          <p:nvPr>
            <p:ph idx="16" type="subTitle"/>
          </p:nvPr>
        </p:nvSpPr>
        <p:spPr>
          <a:xfrm>
            <a:off x="720000" y="2626800"/>
            <a:ext cx="2923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Outfit Medium"/>
                <a:ea typeface="Outfit Medium"/>
                <a:cs typeface="Outfit Medium"/>
                <a:sym typeface="Outfit Medium"/>
              </a:rPr>
              <a:t>Top 3 features in our Model:</a:t>
            </a:r>
            <a:endParaRPr b="0" sz="17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 and Impact</a:t>
            </a:r>
            <a:endParaRPr/>
          </a:p>
        </p:txBody>
      </p:sp>
      <p:sp>
        <p:nvSpPr>
          <p:cNvPr id="438" name="Google Shape;438;p41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odel's limitations and emphasize transparency, fairness, and continual improvement to mitigate </a:t>
            </a:r>
            <a:r>
              <a:rPr b="1" lang="en"/>
              <a:t>biases</a:t>
            </a:r>
            <a:r>
              <a:rPr lang="en"/>
              <a:t> and ensure ethical use.</a:t>
            </a:r>
            <a:endParaRPr/>
          </a:p>
        </p:txBody>
      </p:sp>
      <p:sp>
        <p:nvSpPr>
          <p:cNvPr id="439" name="Google Shape;439;p41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R-squared of 0.30</a:t>
            </a:r>
            <a:r>
              <a:rPr lang="en"/>
              <a:t> shows our model can’t offers insights into salary prediction, guiding HR decisions and budget planning in real-world scenarios.</a:t>
            </a:r>
            <a:endParaRPr/>
          </a:p>
        </p:txBody>
      </p:sp>
      <p:sp>
        <p:nvSpPr>
          <p:cNvPr id="440" name="Google Shape;440;p41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441" name="Google Shape;441;p41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grpSp>
        <p:nvGrpSpPr>
          <p:cNvPr id="442" name="Google Shape;442;p41"/>
          <p:cNvGrpSpPr/>
          <p:nvPr/>
        </p:nvGrpSpPr>
        <p:grpSpPr>
          <a:xfrm>
            <a:off x="2740477" y="1788585"/>
            <a:ext cx="320943" cy="392133"/>
            <a:chOff x="1343025" y="1333902"/>
            <a:chExt cx="320943" cy="392133"/>
          </a:xfrm>
        </p:grpSpPr>
        <p:sp>
          <p:nvSpPr>
            <p:cNvPr id="443" name="Google Shape;443;p41"/>
            <p:cNvSpPr/>
            <p:nvPr/>
          </p:nvSpPr>
          <p:spPr>
            <a:xfrm>
              <a:off x="1422961" y="1389769"/>
              <a:ext cx="161048" cy="161025"/>
            </a:xfrm>
            <a:custGeom>
              <a:rect b="b" l="l" r="r" t="t"/>
              <a:pathLst>
                <a:path extrusionOk="0" h="7125" w="7126">
                  <a:moveTo>
                    <a:pt x="4072" y="1115"/>
                  </a:moveTo>
                  <a:lnTo>
                    <a:pt x="4411" y="1212"/>
                  </a:lnTo>
                  <a:lnTo>
                    <a:pt x="4751" y="1357"/>
                  </a:lnTo>
                  <a:lnTo>
                    <a:pt x="5041" y="1551"/>
                  </a:lnTo>
                  <a:lnTo>
                    <a:pt x="5332" y="1793"/>
                  </a:lnTo>
                  <a:lnTo>
                    <a:pt x="5574" y="2084"/>
                  </a:lnTo>
                  <a:lnTo>
                    <a:pt x="5768" y="2375"/>
                  </a:lnTo>
                  <a:lnTo>
                    <a:pt x="5914" y="2714"/>
                  </a:lnTo>
                  <a:lnTo>
                    <a:pt x="6059" y="3053"/>
                  </a:lnTo>
                  <a:lnTo>
                    <a:pt x="4993" y="3053"/>
                  </a:lnTo>
                  <a:lnTo>
                    <a:pt x="4847" y="2763"/>
                  </a:lnTo>
                  <a:lnTo>
                    <a:pt x="4605" y="2520"/>
                  </a:lnTo>
                  <a:lnTo>
                    <a:pt x="4363" y="2278"/>
                  </a:lnTo>
                  <a:lnTo>
                    <a:pt x="4072" y="2133"/>
                  </a:lnTo>
                  <a:lnTo>
                    <a:pt x="4072" y="1115"/>
                  </a:lnTo>
                  <a:close/>
                  <a:moveTo>
                    <a:pt x="3539" y="3053"/>
                  </a:moveTo>
                  <a:lnTo>
                    <a:pt x="3733" y="3102"/>
                  </a:lnTo>
                  <a:lnTo>
                    <a:pt x="3927" y="3199"/>
                  </a:lnTo>
                  <a:lnTo>
                    <a:pt x="4024" y="3393"/>
                  </a:lnTo>
                  <a:lnTo>
                    <a:pt x="4072" y="3587"/>
                  </a:lnTo>
                  <a:lnTo>
                    <a:pt x="4024" y="3780"/>
                  </a:lnTo>
                  <a:lnTo>
                    <a:pt x="3927" y="3926"/>
                  </a:lnTo>
                  <a:lnTo>
                    <a:pt x="3733" y="4071"/>
                  </a:lnTo>
                  <a:lnTo>
                    <a:pt x="3345" y="4071"/>
                  </a:lnTo>
                  <a:lnTo>
                    <a:pt x="3200" y="3926"/>
                  </a:lnTo>
                  <a:lnTo>
                    <a:pt x="3054" y="3780"/>
                  </a:lnTo>
                  <a:lnTo>
                    <a:pt x="3054" y="3587"/>
                  </a:lnTo>
                  <a:lnTo>
                    <a:pt x="3054" y="3393"/>
                  </a:lnTo>
                  <a:lnTo>
                    <a:pt x="3200" y="3199"/>
                  </a:lnTo>
                  <a:lnTo>
                    <a:pt x="3345" y="3102"/>
                  </a:lnTo>
                  <a:lnTo>
                    <a:pt x="3539" y="3053"/>
                  </a:lnTo>
                  <a:close/>
                  <a:moveTo>
                    <a:pt x="3054" y="1115"/>
                  </a:moveTo>
                  <a:lnTo>
                    <a:pt x="3054" y="2133"/>
                  </a:lnTo>
                  <a:lnTo>
                    <a:pt x="2812" y="2230"/>
                  </a:lnTo>
                  <a:lnTo>
                    <a:pt x="2618" y="2375"/>
                  </a:lnTo>
                  <a:lnTo>
                    <a:pt x="2473" y="2520"/>
                  </a:lnTo>
                  <a:lnTo>
                    <a:pt x="2327" y="2714"/>
                  </a:lnTo>
                  <a:lnTo>
                    <a:pt x="2182" y="2908"/>
                  </a:lnTo>
                  <a:lnTo>
                    <a:pt x="2085" y="3102"/>
                  </a:lnTo>
                  <a:lnTo>
                    <a:pt x="2036" y="3344"/>
                  </a:lnTo>
                  <a:lnTo>
                    <a:pt x="2036" y="3587"/>
                  </a:lnTo>
                  <a:lnTo>
                    <a:pt x="2085" y="3926"/>
                  </a:lnTo>
                  <a:lnTo>
                    <a:pt x="2182" y="4217"/>
                  </a:lnTo>
                  <a:lnTo>
                    <a:pt x="1406" y="4992"/>
                  </a:lnTo>
                  <a:lnTo>
                    <a:pt x="1261" y="4653"/>
                  </a:lnTo>
                  <a:lnTo>
                    <a:pt x="1116" y="4314"/>
                  </a:lnTo>
                  <a:lnTo>
                    <a:pt x="1019" y="3974"/>
                  </a:lnTo>
                  <a:lnTo>
                    <a:pt x="1019" y="3587"/>
                  </a:lnTo>
                  <a:lnTo>
                    <a:pt x="1067" y="3150"/>
                  </a:lnTo>
                  <a:lnTo>
                    <a:pt x="1164" y="2714"/>
                  </a:lnTo>
                  <a:lnTo>
                    <a:pt x="1358" y="2326"/>
                  </a:lnTo>
                  <a:lnTo>
                    <a:pt x="1600" y="1987"/>
                  </a:lnTo>
                  <a:lnTo>
                    <a:pt x="1891" y="1648"/>
                  </a:lnTo>
                  <a:lnTo>
                    <a:pt x="2230" y="1406"/>
                  </a:lnTo>
                  <a:lnTo>
                    <a:pt x="2618" y="1212"/>
                  </a:lnTo>
                  <a:lnTo>
                    <a:pt x="3054" y="1115"/>
                  </a:lnTo>
                  <a:close/>
                  <a:moveTo>
                    <a:pt x="6059" y="4071"/>
                  </a:moveTo>
                  <a:lnTo>
                    <a:pt x="5914" y="4507"/>
                  </a:lnTo>
                  <a:lnTo>
                    <a:pt x="5720" y="4895"/>
                  </a:lnTo>
                  <a:lnTo>
                    <a:pt x="5478" y="5234"/>
                  </a:lnTo>
                  <a:lnTo>
                    <a:pt x="5138" y="5525"/>
                  </a:lnTo>
                  <a:lnTo>
                    <a:pt x="4799" y="5767"/>
                  </a:lnTo>
                  <a:lnTo>
                    <a:pt x="4411" y="5961"/>
                  </a:lnTo>
                  <a:lnTo>
                    <a:pt x="3975" y="6058"/>
                  </a:lnTo>
                  <a:lnTo>
                    <a:pt x="3539" y="6107"/>
                  </a:lnTo>
                  <a:lnTo>
                    <a:pt x="3151" y="6107"/>
                  </a:lnTo>
                  <a:lnTo>
                    <a:pt x="2812" y="6010"/>
                  </a:lnTo>
                  <a:lnTo>
                    <a:pt x="2473" y="5864"/>
                  </a:lnTo>
                  <a:lnTo>
                    <a:pt x="2133" y="5719"/>
                  </a:lnTo>
                  <a:lnTo>
                    <a:pt x="2909" y="4944"/>
                  </a:lnTo>
                  <a:lnTo>
                    <a:pt x="3200" y="5089"/>
                  </a:lnTo>
                  <a:lnTo>
                    <a:pt x="3781" y="5089"/>
                  </a:lnTo>
                  <a:lnTo>
                    <a:pt x="4024" y="5041"/>
                  </a:lnTo>
                  <a:lnTo>
                    <a:pt x="4217" y="4944"/>
                  </a:lnTo>
                  <a:lnTo>
                    <a:pt x="4411" y="4798"/>
                  </a:lnTo>
                  <a:lnTo>
                    <a:pt x="4605" y="4653"/>
                  </a:lnTo>
                  <a:lnTo>
                    <a:pt x="4751" y="4507"/>
                  </a:lnTo>
                  <a:lnTo>
                    <a:pt x="4896" y="4314"/>
                  </a:lnTo>
                  <a:lnTo>
                    <a:pt x="4993" y="4071"/>
                  </a:lnTo>
                  <a:close/>
                  <a:moveTo>
                    <a:pt x="3539" y="0"/>
                  </a:moveTo>
                  <a:lnTo>
                    <a:pt x="3200" y="49"/>
                  </a:lnTo>
                  <a:lnTo>
                    <a:pt x="2812" y="97"/>
                  </a:lnTo>
                  <a:lnTo>
                    <a:pt x="2473" y="194"/>
                  </a:lnTo>
                  <a:lnTo>
                    <a:pt x="2182" y="291"/>
                  </a:lnTo>
                  <a:lnTo>
                    <a:pt x="1843" y="436"/>
                  </a:lnTo>
                  <a:lnTo>
                    <a:pt x="1552" y="630"/>
                  </a:lnTo>
                  <a:lnTo>
                    <a:pt x="1310" y="824"/>
                  </a:lnTo>
                  <a:lnTo>
                    <a:pt x="1019" y="1066"/>
                  </a:lnTo>
                  <a:lnTo>
                    <a:pt x="825" y="1309"/>
                  </a:lnTo>
                  <a:lnTo>
                    <a:pt x="583" y="1600"/>
                  </a:lnTo>
                  <a:lnTo>
                    <a:pt x="437" y="1890"/>
                  </a:lnTo>
                  <a:lnTo>
                    <a:pt x="292" y="2181"/>
                  </a:lnTo>
                  <a:lnTo>
                    <a:pt x="146" y="2520"/>
                  </a:lnTo>
                  <a:lnTo>
                    <a:pt x="49" y="2860"/>
                  </a:lnTo>
                  <a:lnTo>
                    <a:pt x="1" y="3199"/>
                  </a:lnTo>
                  <a:lnTo>
                    <a:pt x="1" y="3587"/>
                  </a:lnTo>
                  <a:lnTo>
                    <a:pt x="1" y="3926"/>
                  </a:lnTo>
                  <a:lnTo>
                    <a:pt x="49" y="4314"/>
                  </a:lnTo>
                  <a:lnTo>
                    <a:pt x="146" y="4653"/>
                  </a:lnTo>
                  <a:lnTo>
                    <a:pt x="292" y="4944"/>
                  </a:lnTo>
                  <a:lnTo>
                    <a:pt x="437" y="5283"/>
                  </a:lnTo>
                  <a:lnTo>
                    <a:pt x="583" y="5574"/>
                  </a:lnTo>
                  <a:lnTo>
                    <a:pt x="825" y="5864"/>
                  </a:lnTo>
                  <a:lnTo>
                    <a:pt x="1019" y="6107"/>
                  </a:lnTo>
                  <a:lnTo>
                    <a:pt x="1310" y="6301"/>
                  </a:lnTo>
                  <a:lnTo>
                    <a:pt x="1552" y="6543"/>
                  </a:lnTo>
                  <a:lnTo>
                    <a:pt x="1843" y="6688"/>
                  </a:lnTo>
                  <a:lnTo>
                    <a:pt x="2182" y="6834"/>
                  </a:lnTo>
                  <a:lnTo>
                    <a:pt x="2473" y="6979"/>
                  </a:lnTo>
                  <a:lnTo>
                    <a:pt x="2812" y="7076"/>
                  </a:lnTo>
                  <a:lnTo>
                    <a:pt x="3200" y="7124"/>
                  </a:lnTo>
                  <a:lnTo>
                    <a:pt x="3927" y="7124"/>
                  </a:lnTo>
                  <a:lnTo>
                    <a:pt x="4266" y="7076"/>
                  </a:lnTo>
                  <a:lnTo>
                    <a:pt x="4605" y="6979"/>
                  </a:lnTo>
                  <a:lnTo>
                    <a:pt x="4944" y="6834"/>
                  </a:lnTo>
                  <a:lnTo>
                    <a:pt x="5235" y="6688"/>
                  </a:lnTo>
                  <a:lnTo>
                    <a:pt x="5526" y="6543"/>
                  </a:lnTo>
                  <a:lnTo>
                    <a:pt x="5817" y="6301"/>
                  </a:lnTo>
                  <a:lnTo>
                    <a:pt x="6059" y="6107"/>
                  </a:lnTo>
                  <a:lnTo>
                    <a:pt x="6301" y="5864"/>
                  </a:lnTo>
                  <a:lnTo>
                    <a:pt x="6495" y="5574"/>
                  </a:lnTo>
                  <a:lnTo>
                    <a:pt x="6689" y="5283"/>
                  </a:lnTo>
                  <a:lnTo>
                    <a:pt x="6835" y="4944"/>
                  </a:lnTo>
                  <a:lnTo>
                    <a:pt x="6931" y="4653"/>
                  </a:lnTo>
                  <a:lnTo>
                    <a:pt x="7028" y="4314"/>
                  </a:lnTo>
                  <a:lnTo>
                    <a:pt x="7077" y="3926"/>
                  </a:lnTo>
                  <a:lnTo>
                    <a:pt x="7125" y="3587"/>
                  </a:lnTo>
                  <a:lnTo>
                    <a:pt x="7077" y="3199"/>
                  </a:lnTo>
                  <a:lnTo>
                    <a:pt x="7028" y="2860"/>
                  </a:lnTo>
                  <a:lnTo>
                    <a:pt x="6931" y="2520"/>
                  </a:lnTo>
                  <a:lnTo>
                    <a:pt x="6835" y="2181"/>
                  </a:lnTo>
                  <a:lnTo>
                    <a:pt x="6689" y="1890"/>
                  </a:lnTo>
                  <a:lnTo>
                    <a:pt x="6495" y="1600"/>
                  </a:lnTo>
                  <a:lnTo>
                    <a:pt x="6301" y="1309"/>
                  </a:lnTo>
                  <a:lnTo>
                    <a:pt x="6059" y="1066"/>
                  </a:lnTo>
                  <a:lnTo>
                    <a:pt x="5817" y="824"/>
                  </a:lnTo>
                  <a:lnTo>
                    <a:pt x="5526" y="630"/>
                  </a:lnTo>
                  <a:lnTo>
                    <a:pt x="5235" y="436"/>
                  </a:lnTo>
                  <a:lnTo>
                    <a:pt x="4944" y="291"/>
                  </a:lnTo>
                  <a:lnTo>
                    <a:pt x="4605" y="194"/>
                  </a:lnTo>
                  <a:lnTo>
                    <a:pt x="4266" y="97"/>
                  </a:lnTo>
                  <a:lnTo>
                    <a:pt x="3927" y="4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1399977" y="1570479"/>
              <a:ext cx="205931" cy="109565"/>
            </a:xfrm>
            <a:custGeom>
              <a:rect b="b" l="l" r="r" t="t"/>
              <a:pathLst>
                <a:path extrusionOk="0" h="4848" w="9112">
                  <a:moveTo>
                    <a:pt x="3005" y="1019"/>
                  </a:moveTo>
                  <a:lnTo>
                    <a:pt x="3005" y="3830"/>
                  </a:lnTo>
                  <a:lnTo>
                    <a:pt x="1987" y="3830"/>
                  </a:lnTo>
                  <a:lnTo>
                    <a:pt x="1987" y="1019"/>
                  </a:lnTo>
                  <a:close/>
                  <a:moveTo>
                    <a:pt x="5041" y="2860"/>
                  </a:moveTo>
                  <a:lnTo>
                    <a:pt x="5041" y="3830"/>
                  </a:lnTo>
                  <a:lnTo>
                    <a:pt x="4023" y="3830"/>
                  </a:lnTo>
                  <a:lnTo>
                    <a:pt x="4023" y="2860"/>
                  </a:lnTo>
                  <a:close/>
                  <a:moveTo>
                    <a:pt x="7076" y="1697"/>
                  </a:moveTo>
                  <a:lnTo>
                    <a:pt x="7076" y="3830"/>
                  </a:lnTo>
                  <a:lnTo>
                    <a:pt x="6058" y="3830"/>
                  </a:lnTo>
                  <a:lnTo>
                    <a:pt x="6058" y="1697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3" y="146"/>
                  </a:lnTo>
                  <a:lnTo>
                    <a:pt x="1018" y="340"/>
                  </a:lnTo>
                  <a:lnTo>
                    <a:pt x="969" y="534"/>
                  </a:lnTo>
                  <a:lnTo>
                    <a:pt x="969" y="3830"/>
                  </a:lnTo>
                  <a:lnTo>
                    <a:pt x="533" y="3830"/>
                  </a:lnTo>
                  <a:lnTo>
                    <a:pt x="339" y="3878"/>
                  </a:lnTo>
                  <a:lnTo>
                    <a:pt x="146" y="3975"/>
                  </a:lnTo>
                  <a:lnTo>
                    <a:pt x="49" y="4169"/>
                  </a:lnTo>
                  <a:lnTo>
                    <a:pt x="0" y="4363"/>
                  </a:lnTo>
                  <a:lnTo>
                    <a:pt x="49" y="4557"/>
                  </a:lnTo>
                  <a:lnTo>
                    <a:pt x="146" y="4702"/>
                  </a:lnTo>
                  <a:lnTo>
                    <a:pt x="339" y="4847"/>
                  </a:lnTo>
                  <a:lnTo>
                    <a:pt x="8821" y="4847"/>
                  </a:lnTo>
                  <a:lnTo>
                    <a:pt x="8966" y="4702"/>
                  </a:lnTo>
                  <a:lnTo>
                    <a:pt x="9063" y="4557"/>
                  </a:lnTo>
                  <a:lnTo>
                    <a:pt x="9112" y="4363"/>
                  </a:lnTo>
                  <a:lnTo>
                    <a:pt x="9063" y="4169"/>
                  </a:lnTo>
                  <a:lnTo>
                    <a:pt x="8966" y="3975"/>
                  </a:lnTo>
                  <a:lnTo>
                    <a:pt x="8821" y="3878"/>
                  </a:lnTo>
                  <a:lnTo>
                    <a:pt x="8627" y="3830"/>
                  </a:lnTo>
                  <a:lnTo>
                    <a:pt x="8094" y="3830"/>
                  </a:lnTo>
                  <a:lnTo>
                    <a:pt x="8094" y="1212"/>
                  </a:lnTo>
                  <a:lnTo>
                    <a:pt x="8045" y="1019"/>
                  </a:lnTo>
                  <a:lnTo>
                    <a:pt x="7948" y="825"/>
                  </a:lnTo>
                  <a:lnTo>
                    <a:pt x="7803" y="728"/>
                  </a:lnTo>
                  <a:lnTo>
                    <a:pt x="7609" y="679"/>
                  </a:lnTo>
                  <a:lnTo>
                    <a:pt x="5574" y="679"/>
                  </a:lnTo>
                  <a:lnTo>
                    <a:pt x="5380" y="728"/>
                  </a:lnTo>
                  <a:lnTo>
                    <a:pt x="5186" y="825"/>
                  </a:lnTo>
                  <a:lnTo>
                    <a:pt x="5089" y="1019"/>
                  </a:lnTo>
                  <a:lnTo>
                    <a:pt x="5041" y="1212"/>
                  </a:lnTo>
                  <a:lnTo>
                    <a:pt x="5041" y="1843"/>
                  </a:lnTo>
                  <a:lnTo>
                    <a:pt x="4023" y="1843"/>
                  </a:lnTo>
                  <a:lnTo>
                    <a:pt x="4023" y="534"/>
                  </a:lnTo>
                  <a:lnTo>
                    <a:pt x="3974" y="340"/>
                  </a:lnTo>
                  <a:lnTo>
                    <a:pt x="3877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1343025" y="1333902"/>
              <a:ext cx="320943" cy="392133"/>
            </a:xfrm>
            <a:custGeom>
              <a:rect b="b" l="l" r="r" t="t"/>
              <a:pathLst>
                <a:path extrusionOk="0" h="17351" w="14201">
                  <a:moveTo>
                    <a:pt x="11680" y="1745"/>
                  </a:moveTo>
                  <a:lnTo>
                    <a:pt x="12456" y="2521"/>
                  </a:lnTo>
                  <a:lnTo>
                    <a:pt x="11680" y="2521"/>
                  </a:lnTo>
                  <a:lnTo>
                    <a:pt x="11680" y="1745"/>
                  </a:lnTo>
                  <a:close/>
                  <a:moveTo>
                    <a:pt x="10662" y="1018"/>
                  </a:moveTo>
                  <a:lnTo>
                    <a:pt x="10662" y="3054"/>
                  </a:lnTo>
                  <a:lnTo>
                    <a:pt x="10711" y="3248"/>
                  </a:lnTo>
                  <a:lnTo>
                    <a:pt x="10808" y="3393"/>
                  </a:lnTo>
                  <a:lnTo>
                    <a:pt x="10953" y="3490"/>
                  </a:lnTo>
                  <a:lnTo>
                    <a:pt x="11147" y="3538"/>
                  </a:lnTo>
                  <a:lnTo>
                    <a:pt x="13182" y="3538"/>
                  </a:lnTo>
                  <a:lnTo>
                    <a:pt x="13182" y="16333"/>
                  </a:lnTo>
                  <a:lnTo>
                    <a:pt x="1018" y="16333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5" y="194"/>
                  </a:lnTo>
                  <a:lnTo>
                    <a:pt x="48" y="340"/>
                  </a:lnTo>
                  <a:lnTo>
                    <a:pt x="0" y="534"/>
                  </a:lnTo>
                  <a:lnTo>
                    <a:pt x="0" y="16866"/>
                  </a:lnTo>
                  <a:lnTo>
                    <a:pt x="48" y="17060"/>
                  </a:lnTo>
                  <a:lnTo>
                    <a:pt x="145" y="17205"/>
                  </a:lnTo>
                  <a:lnTo>
                    <a:pt x="291" y="17302"/>
                  </a:lnTo>
                  <a:lnTo>
                    <a:pt x="485" y="17351"/>
                  </a:lnTo>
                  <a:lnTo>
                    <a:pt x="13667" y="17351"/>
                  </a:lnTo>
                  <a:lnTo>
                    <a:pt x="13861" y="17302"/>
                  </a:lnTo>
                  <a:lnTo>
                    <a:pt x="14006" y="17205"/>
                  </a:lnTo>
                  <a:lnTo>
                    <a:pt x="14152" y="17060"/>
                  </a:lnTo>
                  <a:lnTo>
                    <a:pt x="14200" y="16866"/>
                  </a:lnTo>
                  <a:lnTo>
                    <a:pt x="14200" y="3054"/>
                  </a:lnTo>
                  <a:lnTo>
                    <a:pt x="14200" y="3005"/>
                  </a:lnTo>
                  <a:lnTo>
                    <a:pt x="14152" y="2811"/>
                  </a:lnTo>
                  <a:lnTo>
                    <a:pt x="14006" y="2666"/>
                  </a:lnTo>
                  <a:lnTo>
                    <a:pt x="11535" y="194"/>
                  </a:lnTo>
                  <a:lnTo>
                    <a:pt x="11389" y="49"/>
                  </a:lnTo>
                  <a:lnTo>
                    <a:pt x="11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1"/>
          <p:cNvGrpSpPr/>
          <p:nvPr/>
        </p:nvGrpSpPr>
        <p:grpSpPr>
          <a:xfrm>
            <a:off x="6047021" y="1788585"/>
            <a:ext cx="392155" cy="392133"/>
            <a:chOff x="3266375" y="1333902"/>
            <a:chExt cx="392155" cy="392133"/>
          </a:xfrm>
        </p:grpSpPr>
        <p:sp>
          <p:nvSpPr>
            <p:cNvPr id="447" name="Google Shape;447;p41"/>
            <p:cNvSpPr/>
            <p:nvPr/>
          </p:nvSpPr>
          <p:spPr>
            <a:xfrm>
              <a:off x="3266375" y="1333902"/>
              <a:ext cx="392155" cy="392133"/>
            </a:xfrm>
            <a:custGeom>
              <a:rect b="b" l="l" r="r" t="t"/>
              <a:pathLst>
                <a:path extrusionOk="0" h="17351" w="17352">
                  <a:moveTo>
                    <a:pt x="9888" y="1067"/>
                  </a:moveTo>
                  <a:lnTo>
                    <a:pt x="9888" y="6689"/>
                  </a:lnTo>
                  <a:lnTo>
                    <a:pt x="8288" y="8336"/>
                  </a:lnTo>
                  <a:lnTo>
                    <a:pt x="7804" y="8046"/>
                  </a:lnTo>
                  <a:lnTo>
                    <a:pt x="7270" y="7803"/>
                  </a:lnTo>
                  <a:lnTo>
                    <a:pt x="6737" y="7658"/>
                  </a:lnTo>
                  <a:lnTo>
                    <a:pt x="6204" y="7609"/>
                  </a:lnTo>
                  <a:lnTo>
                    <a:pt x="5768" y="7609"/>
                  </a:lnTo>
                  <a:lnTo>
                    <a:pt x="5380" y="7658"/>
                  </a:lnTo>
                  <a:lnTo>
                    <a:pt x="4993" y="7755"/>
                  </a:lnTo>
                  <a:lnTo>
                    <a:pt x="4605" y="7900"/>
                  </a:lnTo>
                  <a:lnTo>
                    <a:pt x="4508" y="7416"/>
                  </a:lnTo>
                  <a:lnTo>
                    <a:pt x="4508" y="6931"/>
                  </a:lnTo>
                  <a:lnTo>
                    <a:pt x="4508" y="6349"/>
                  </a:lnTo>
                  <a:lnTo>
                    <a:pt x="4605" y="5768"/>
                  </a:lnTo>
                  <a:lnTo>
                    <a:pt x="4750" y="5235"/>
                  </a:lnTo>
                  <a:lnTo>
                    <a:pt x="4944" y="4702"/>
                  </a:lnTo>
                  <a:lnTo>
                    <a:pt x="5186" y="4168"/>
                  </a:lnTo>
                  <a:lnTo>
                    <a:pt x="5477" y="3684"/>
                  </a:lnTo>
                  <a:lnTo>
                    <a:pt x="5816" y="3199"/>
                  </a:lnTo>
                  <a:lnTo>
                    <a:pt x="6253" y="2763"/>
                  </a:lnTo>
                  <a:lnTo>
                    <a:pt x="6592" y="2424"/>
                  </a:lnTo>
                  <a:lnTo>
                    <a:pt x="7028" y="2084"/>
                  </a:lnTo>
                  <a:lnTo>
                    <a:pt x="7464" y="1794"/>
                  </a:lnTo>
                  <a:lnTo>
                    <a:pt x="7900" y="1600"/>
                  </a:lnTo>
                  <a:lnTo>
                    <a:pt x="8385" y="1406"/>
                  </a:lnTo>
                  <a:lnTo>
                    <a:pt x="8870" y="1212"/>
                  </a:lnTo>
                  <a:lnTo>
                    <a:pt x="9354" y="1115"/>
                  </a:lnTo>
                  <a:lnTo>
                    <a:pt x="9888" y="1067"/>
                  </a:lnTo>
                  <a:close/>
                  <a:moveTo>
                    <a:pt x="16285" y="7464"/>
                  </a:moveTo>
                  <a:lnTo>
                    <a:pt x="16236" y="7997"/>
                  </a:lnTo>
                  <a:lnTo>
                    <a:pt x="16140" y="8482"/>
                  </a:lnTo>
                  <a:lnTo>
                    <a:pt x="15946" y="8966"/>
                  </a:lnTo>
                  <a:lnTo>
                    <a:pt x="15752" y="9451"/>
                  </a:lnTo>
                  <a:lnTo>
                    <a:pt x="15558" y="9887"/>
                  </a:lnTo>
                  <a:lnTo>
                    <a:pt x="15267" y="10323"/>
                  </a:lnTo>
                  <a:lnTo>
                    <a:pt x="14928" y="10760"/>
                  </a:lnTo>
                  <a:lnTo>
                    <a:pt x="14589" y="11099"/>
                  </a:lnTo>
                  <a:lnTo>
                    <a:pt x="14152" y="11535"/>
                  </a:lnTo>
                  <a:lnTo>
                    <a:pt x="13668" y="11874"/>
                  </a:lnTo>
                  <a:lnTo>
                    <a:pt x="13183" y="12165"/>
                  </a:lnTo>
                  <a:lnTo>
                    <a:pt x="12650" y="12407"/>
                  </a:lnTo>
                  <a:lnTo>
                    <a:pt x="12117" y="12601"/>
                  </a:lnTo>
                  <a:lnTo>
                    <a:pt x="11584" y="12747"/>
                  </a:lnTo>
                  <a:lnTo>
                    <a:pt x="11002" y="12844"/>
                  </a:lnTo>
                  <a:lnTo>
                    <a:pt x="9936" y="12844"/>
                  </a:lnTo>
                  <a:lnTo>
                    <a:pt x="9451" y="12747"/>
                  </a:lnTo>
                  <a:lnTo>
                    <a:pt x="9597" y="12311"/>
                  </a:lnTo>
                  <a:lnTo>
                    <a:pt x="9694" y="11826"/>
                  </a:lnTo>
                  <a:lnTo>
                    <a:pt x="9742" y="11341"/>
                  </a:lnTo>
                  <a:lnTo>
                    <a:pt x="9742" y="10857"/>
                  </a:lnTo>
                  <a:lnTo>
                    <a:pt x="9645" y="10372"/>
                  </a:lnTo>
                  <a:lnTo>
                    <a:pt x="9500" y="9887"/>
                  </a:lnTo>
                  <a:lnTo>
                    <a:pt x="9257" y="9451"/>
                  </a:lnTo>
                  <a:lnTo>
                    <a:pt x="9015" y="9063"/>
                  </a:lnTo>
                  <a:lnTo>
                    <a:pt x="10566" y="7464"/>
                  </a:lnTo>
                  <a:close/>
                  <a:moveTo>
                    <a:pt x="6301" y="8627"/>
                  </a:moveTo>
                  <a:lnTo>
                    <a:pt x="6737" y="8724"/>
                  </a:lnTo>
                  <a:lnTo>
                    <a:pt x="7173" y="8870"/>
                  </a:lnTo>
                  <a:lnTo>
                    <a:pt x="7561" y="9063"/>
                  </a:lnTo>
                  <a:lnTo>
                    <a:pt x="7949" y="9403"/>
                  </a:lnTo>
                  <a:lnTo>
                    <a:pt x="8240" y="9742"/>
                  </a:lnTo>
                  <a:lnTo>
                    <a:pt x="8482" y="10130"/>
                  </a:lnTo>
                  <a:lnTo>
                    <a:pt x="8627" y="10566"/>
                  </a:lnTo>
                  <a:lnTo>
                    <a:pt x="8724" y="11050"/>
                  </a:lnTo>
                  <a:lnTo>
                    <a:pt x="8724" y="11535"/>
                  </a:lnTo>
                  <a:lnTo>
                    <a:pt x="8627" y="11971"/>
                  </a:lnTo>
                  <a:lnTo>
                    <a:pt x="8482" y="12407"/>
                  </a:lnTo>
                  <a:lnTo>
                    <a:pt x="8240" y="12844"/>
                  </a:lnTo>
                  <a:lnTo>
                    <a:pt x="8046" y="13086"/>
                  </a:lnTo>
                  <a:lnTo>
                    <a:pt x="7804" y="13328"/>
                  </a:lnTo>
                  <a:lnTo>
                    <a:pt x="7561" y="13522"/>
                  </a:lnTo>
                  <a:lnTo>
                    <a:pt x="7319" y="13668"/>
                  </a:lnTo>
                  <a:lnTo>
                    <a:pt x="7028" y="13813"/>
                  </a:lnTo>
                  <a:lnTo>
                    <a:pt x="6689" y="13910"/>
                  </a:lnTo>
                  <a:lnTo>
                    <a:pt x="6398" y="13958"/>
                  </a:lnTo>
                  <a:lnTo>
                    <a:pt x="6059" y="13958"/>
                  </a:lnTo>
                  <a:lnTo>
                    <a:pt x="5526" y="13910"/>
                  </a:lnTo>
                  <a:lnTo>
                    <a:pt x="5041" y="13764"/>
                  </a:lnTo>
                  <a:lnTo>
                    <a:pt x="4556" y="13522"/>
                  </a:lnTo>
                  <a:lnTo>
                    <a:pt x="4169" y="13183"/>
                  </a:lnTo>
                  <a:lnTo>
                    <a:pt x="3829" y="12795"/>
                  </a:lnTo>
                  <a:lnTo>
                    <a:pt x="3587" y="12311"/>
                  </a:lnTo>
                  <a:lnTo>
                    <a:pt x="3442" y="11826"/>
                  </a:lnTo>
                  <a:lnTo>
                    <a:pt x="3393" y="11293"/>
                  </a:lnTo>
                  <a:lnTo>
                    <a:pt x="3393" y="10954"/>
                  </a:lnTo>
                  <a:lnTo>
                    <a:pt x="3442" y="10663"/>
                  </a:lnTo>
                  <a:lnTo>
                    <a:pt x="3539" y="10323"/>
                  </a:lnTo>
                  <a:lnTo>
                    <a:pt x="3684" y="10033"/>
                  </a:lnTo>
                  <a:lnTo>
                    <a:pt x="3829" y="9790"/>
                  </a:lnTo>
                  <a:lnTo>
                    <a:pt x="4023" y="9548"/>
                  </a:lnTo>
                  <a:lnTo>
                    <a:pt x="4266" y="9306"/>
                  </a:lnTo>
                  <a:lnTo>
                    <a:pt x="4508" y="9112"/>
                  </a:lnTo>
                  <a:lnTo>
                    <a:pt x="4944" y="8870"/>
                  </a:lnTo>
                  <a:lnTo>
                    <a:pt x="5380" y="8724"/>
                  </a:lnTo>
                  <a:lnTo>
                    <a:pt x="5816" y="8627"/>
                  </a:lnTo>
                  <a:close/>
                  <a:moveTo>
                    <a:pt x="3102" y="13522"/>
                  </a:moveTo>
                  <a:lnTo>
                    <a:pt x="3442" y="13910"/>
                  </a:lnTo>
                  <a:lnTo>
                    <a:pt x="3829" y="14249"/>
                  </a:lnTo>
                  <a:lnTo>
                    <a:pt x="1891" y="16188"/>
                  </a:lnTo>
                  <a:lnTo>
                    <a:pt x="1697" y="16285"/>
                  </a:lnTo>
                  <a:lnTo>
                    <a:pt x="1503" y="16333"/>
                  </a:lnTo>
                  <a:lnTo>
                    <a:pt x="1309" y="16285"/>
                  </a:lnTo>
                  <a:lnTo>
                    <a:pt x="1164" y="16188"/>
                  </a:lnTo>
                  <a:lnTo>
                    <a:pt x="1067" y="16042"/>
                  </a:lnTo>
                  <a:lnTo>
                    <a:pt x="1018" y="15848"/>
                  </a:lnTo>
                  <a:lnTo>
                    <a:pt x="1067" y="15655"/>
                  </a:lnTo>
                  <a:lnTo>
                    <a:pt x="1164" y="15461"/>
                  </a:lnTo>
                  <a:lnTo>
                    <a:pt x="3102" y="13522"/>
                  </a:lnTo>
                  <a:close/>
                  <a:moveTo>
                    <a:pt x="10372" y="0"/>
                  </a:moveTo>
                  <a:lnTo>
                    <a:pt x="9694" y="49"/>
                  </a:lnTo>
                  <a:lnTo>
                    <a:pt x="9015" y="146"/>
                  </a:lnTo>
                  <a:lnTo>
                    <a:pt x="8385" y="291"/>
                  </a:lnTo>
                  <a:lnTo>
                    <a:pt x="7755" y="534"/>
                  </a:lnTo>
                  <a:lnTo>
                    <a:pt x="7125" y="824"/>
                  </a:lnTo>
                  <a:lnTo>
                    <a:pt x="6543" y="1164"/>
                  </a:lnTo>
                  <a:lnTo>
                    <a:pt x="6010" y="1600"/>
                  </a:lnTo>
                  <a:lnTo>
                    <a:pt x="5526" y="2036"/>
                  </a:lnTo>
                  <a:lnTo>
                    <a:pt x="5041" y="2569"/>
                  </a:lnTo>
                  <a:lnTo>
                    <a:pt x="4653" y="3102"/>
                  </a:lnTo>
                  <a:lnTo>
                    <a:pt x="4314" y="3684"/>
                  </a:lnTo>
                  <a:lnTo>
                    <a:pt x="4023" y="4314"/>
                  </a:lnTo>
                  <a:lnTo>
                    <a:pt x="3781" y="4944"/>
                  </a:lnTo>
                  <a:lnTo>
                    <a:pt x="3636" y="5574"/>
                  </a:lnTo>
                  <a:lnTo>
                    <a:pt x="3539" y="6252"/>
                  </a:lnTo>
                  <a:lnTo>
                    <a:pt x="3490" y="6931"/>
                  </a:lnTo>
                  <a:lnTo>
                    <a:pt x="3539" y="7706"/>
                  </a:lnTo>
                  <a:lnTo>
                    <a:pt x="3684" y="8482"/>
                  </a:lnTo>
                  <a:lnTo>
                    <a:pt x="3393" y="8773"/>
                  </a:lnTo>
                  <a:lnTo>
                    <a:pt x="3102" y="9063"/>
                  </a:lnTo>
                  <a:lnTo>
                    <a:pt x="2909" y="9403"/>
                  </a:lnTo>
                  <a:lnTo>
                    <a:pt x="2715" y="9742"/>
                  </a:lnTo>
                  <a:lnTo>
                    <a:pt x="2569" y="10130"/>
                  </a:lnTo>
                  <a:lnTo>
                    <a:pt x="2472" y="10517"/>
                  </a:lnTo>
                  <a:lnTo>
                    <a:pt x="2375" y="10905"/>
                  </a:lnTo>
                  <a:lnTo>
                    <a:pt x="2375" y="11293"/>
                  </a:lnTo>
                  <a:lnTo>
                    <a:pt x="2375" y="11632"/>
                  </a:lnTo>
                  <a:lnTo>
                    <a:pt x="2424" y="11971"/>
                  </a:lnTo>
                  <a:lnTo>
                    <a:pt x="2521" y="12262"/>
                  </a:lnTo>
                  <a:lnTo>
                    <a:pt x="2618" y="12601"/>
                  </a:lnTo>
                  <a:lnTo>
                    <a:pt x="437" y="14734"/>
                  </a:lnTo>
                  <a:lnTo>
                    <a:pt x="243" y="14976"/>
                  </a:lnTo>
                  <a:lnTo>
                    <a:pt x="98" y="15267"/>
                  </a:lnTo>
                  <a:lnTo>
                    <a:pt x="49" y="15558"/>
                  </a:lnTo>
                  <a:lnTo>
                    <a:pt x="1" y="15848"/>
                  </a:lnTo>
                  <a:lnTo>
                    <a:pt x="49" y="16139"/>
                  </a:lnTo>
                  <a:lnTo>
                    <a:pt x="98" y="16382"/>
                  </a:lnTo>
                  <a:lnTo>
                    <a:pt x="243" y="16672"/>
                  </a:lnTo>
                  <a:lnTo>
                    <a:pt x="437" y="16915"/>
                  </a:lnTo>
                  <a:lnTo>
                    <a:pt x="679" y="17109"/>
                  </a:lnTo>
                  <a:lnTo>
                    <a:pt x="970" y="17254"/>
                  </a:lnTo>
                  <a:lnTo>
                    <a:pt x="1212" y="17302"/>
                  </a:lnTo>
                  <a:lnTo>
                    <a:pt x="1503" y="17351"/>
                  </a:lnTo>
                  <a:lnTo>
                    <a:pt x="1794" y="17302"/>
                  </a:lnTo>
                  <a:lnTo>
                    <a:pt x="2085" y="17254"/>
                  </a:lnTo>
                  <a:lnTo>
                    <a:pt x="2375" y="17109"/>
                  </a:lnTo>
                  <a:lnTo>
                    <a:pt x="2618" y="16915"/>
                  </a:lnTo>
                  <a:lnTo>
                    <a:pt x="4750" y="14734"/>
                  </a:lnTo>
                  <a:lnTo>
                    <a:pt x="5089" y="14831"/>
                  </a:lnTo>
                  <a:lnTo>
                    <a:pt x="5380" y="14928"/>
                  </a:lnTo>
                  <a:lnTo>
                    <a:pt x="5720" y="14976"/>
                  </a:lnTo>
                  <a:lnTo>
                    <a:pt x="6447" y="14976"/>
                  </a:lnTo>
                  <a:lnTo>
                    <a:pt x="6834" y="14879"/>
                  </a:lnTo>
                  <a:lnTo>
                    <a:pt x="7222" y="14782"/>
                  </a:lnTo>
                  <a:lnTo>
                    <a:pt x="7610" y="14637"/>
                  </a:lnTo>
                  <a:lnTo>
                    <a:pt x="7949" y="14443"/>
                  </a:lnTo>
                  <a:lnTo>
                    <a:pt x="8288" y="14249"/>
                  </a:lnTo>
                  <a:lnTo>
                    <a:pt x="8579" y="13958"/>
                  </a:lnTo>
                  <a:lnTo>
                    <a:pt x="8870" y="13668"/>
                  </a:lnTo>
                  <a:lnTo>
                    <a:pt x="9645" y="13813"/>
                  </a:lnTo>
                  <a:lnTo>
                    <a:pt x="10421" y="13861"/>
                  </a:lnTo>
                  <a:lnTo>
                    <a:pt x="11099" y="13813"/>
                  </a:lnTo>
                  <a:lnTo>
                    <a:pt x="11778" y="13716"/>
                  </a:lnTo>
                  <a:lnTo>
                    <a:pt x="12408" y="13571"/>
                  </a:lnTo>
                  <a:lnTo>
                    <a:pt x="13038" y="13328"/>
                  </a:lnTo>
                  <a:lnTo>
                    <a:pt x="13668" y="13037"/>
                  </a:lnTo>
                  <a:lnTo>
                    <a:pt x="14249" y="12698"/>
                  </a:lnTo>
                  <a:lnTo>
                    <a:pt x="14782" y="12311"/>
                  </a:lnTo>
                  <a:lnTo>
                    <a:pt x="15316" y="11826"/>
                  </a:lnTo>
                  <a:lnTo>
                    <a:pt x="15752" y="11341"/>
                  </a:lnTo>
                  <a:lnTo>
                    <a:pt x="16188" y="10808"/>
                  </a:lnTo>
                  <a:lnTo>
                    <a:pt x="16527" y="10227"/>
                  </a:lnTo>
                  <a:lnTo>
                    <a:pt x="16818" y="9596"/>
                  </a:lnTo>
                  <a:lnTo>
                    <a:pt x="17060" y="8966"/>
                  </a:lnTo>
                  <a:lnTo>
                    <a:pt x="17206" y="8336"/>
                  </a:lnTo>
                  <a:lnTo>
                    <a:pt x="17303" y="7658"/>
                  </a:lnTo>
                  <a:lnTo>
                    <a:pt x="17351" y="6979"/>
                  </a:lnTo>
                  <a:lnTo>
                    <a:pt x="17303" y="6786"/>
                  </a:lnTo>
                  <a:lnTo>
                    <a:pt x="17206" y="6592"/>
                  </a:lnTo>
                  <a:lnTo>
                    <a:pt x="17012" y="6495"/>
                  </a:lnTo>
                  <a:lnTo>
                    <a:pt x="16818" y="6446"/>
                  </a:lnTo>
                  <a:lnTo>
                    <a:pt x="10905" y="6446"/>
                  </a:lnTo>
                  <a:lnTo>
                    <a:pt x="10905" y="534"/>
                  </a:lnTo>
                  <a:lnTo>
                    <a:pt x="10857" y="340"/>
                  </a:lnTo>
                  <a:lnTo>
                    <a:pt x="10760" y="146"/>
                  </a:lnTo>
                  <a:lnTo>
                    <a:pt x="10614" y="49"/>
                  </a:lnTo>
                  <a:lnTo>
                    <a:pt x="10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3536920" y="1333902"/>
              <a:ext cx="121611" cy="121611"/>
            </a:xfrm>
            <a:custGeom>
              <a:rect b="b" l="l" r="r" t="t"/>
              <a:pathLst>
                <a:path extrusionOk="0" h="5381" w="5381">
                  <a:moveTo>
                    <a:pt x="1018" y="1067"/>
                  </a:moveTo>
                  <a:lnTo>
                    <a:pt x="1648" y="1212"/>
                  </a:lnTo>
                  <a:lnTo>
                    <a:pt x="2230" y="1454"/>
                  </a:lnTo>
                  <a:lnTo>
                    <a:pt x="2763" y="1745"/>
                  </a:lnTo>
                  <a:lnTo>
                    <a:pt x="3199" y="2181"/>
                  </a:lnTo>
                  <a:lnTo>
                    <a:pt x="3635" y="2618"/>
                  </a:lnTo>
                  <a:lnTo>
                    <a:pt x="3926" y="3151"/>
                  </a:lnTo>
                  <a:lnTo>
                    <a:pt x="4169" y="3732"/>
                  </a:lnTo>
                  <a:lnTo>
                    <a:pt x="4314" y="4362"/>
                  </a:lnTo>
                  <a:lnTo>
                    <a:pt x="1018" y="4362"/>
                  </a:lnTo>
                  <a:lnTo>
                    <a:pt x="1018" y="1067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4895"/>
                  </a:lnTo>
                  <a:lnTo>
                    <a:pt x="1" y="5089"/>
                  </a:lnTo>
                  <a:lnTo>
                    <a:pt x="146" y="5235"/>
                  </a:lnTo>
                  <a:lnTo>
                    <a:pt x="291" y="5380"/>
                  </a:lnTo>
                  <a:lnTo>
                    <a:pt x="5041" y="5380"/>
                  </a:lnTo>
                  <a:lnTo>
                    <a:pt x="5235" y="5235"/>
                  </a:lnTo>
                  <a:lnTo>
                    <a:pt x="5332" y="5089"/>
                  </a:lnTo>
                  <a:lnTo>
                    <a:pt x="5380" y="4895"/>
                  </a:lnTo>
                  <a:lnTo>
                    <a:pt x="5332" y="4411"/>
                  </a:lnTo>
                  <a:lnTo>
                    <a:pt x="5283" y="3926"/>
                  </a:lnTo>
                  <a:lnTo>
                    <a:pt x="5138" y="3441"/>
                  </a:lnTo>
                  <a:lnTo>
                    <a:pt x="4992" y="3005"/>
                  </a:lnTo>
                  <a:lnTo>
                    <a:pt x="4799" y="2569"/>
                  </a:lnTo>
                  <a:lnTo>
                    <a:pt x="4556" y="2181"/>
                  </a:lnTo>
                  <a:lnTo>
                    <a:pt x="4265" y="1794"/>
                  </a:lnTo>
                  <a:lnTo>
                    <a:pt x="3926" y="1454"/>
                  </a:lnTo>
                  <a:lnTo>
                    <a:pt x="3587" y="1115"/>
                  </a:lnTo>
                  <a:lnTo>
                    <a:pt x="3199" y="824"/>
                  </a:lnTo>
                  <a:lnTo>
                    <a:pt x="2811" y="582"/>
                  </a:lnTo>
                  <a:lnTo>
                    <a:pt x="2375" y="388"/>
                  </a:lnTo>
                  <a:lnTo>
                    <a:pt x="1939" y="243"/>
                  </a:lnTo>
                  <a:lnTo>
                    <a:pt x="1454" y="97"/>
                  </a:lnTo>
                  <a:lnTo>
                    <a:pt x="970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