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62" r:id="rId2"/>
    <p:sldId id="257" r:id="rId3"/>
    <p:sldId id="263" r:id="rId4"/>
    <p:sldId id="258" r:id="rId5"/>
    <p:sldId id="264" r:id="rId6"/>
    <p:sldId id="260" r:id="rId7"/>
    <p:sldId id="261" r:id="rId8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629a177c_0_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a629a17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629a177c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a629a17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629a177c_0_2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a629a17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A6DE-6C3F-4D9B-B7EB-803C4713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64" y="1848101"/>
            <a:ext cx="8057271" cy="2048649"/>
          </a:xfrm>
        </p:spPr>
        <p:txBody>
          <a:bodyPr/>
          <a:lstStyle/>
          <a:p>
            <a:pPr algn="ctr"/>
            <a:r>
              <a:rPr lang="es-CO" sz="3600" dirty="0"/>
              <a:t>Proyecto Final Programación: Prevención de colisiones con coordenadas 3D</a:t>
            </a:r>
          </a:p>
        </p:txBody>
      </p:sp>
    </p:spTree>
    <p:extLst>
      <p:ext uri="{BB962C8B-B14F-4D97-AF65-F5344CB8AC3E}">
        <p14:creationId xmlns:p14="http://schemas.microsoft.com/office/powerpoint/2010/main" val="367548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112550" y="254576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2F5597"/>
                </a:solidFill>
              </a:rPr>
              <a:t>Estructura</a:t>
            </a:r>
            <a:r>
              <a:rPr lang="en-US" sz="3200" b="1" dirty="0">
                <a:solidFill>
                  <a:srgbClr val="2F5597"/>
                </a:solidFill>
              </a:rPr>
              <a:t> de </a:t>
            </a:r>
            <a:r>
              <a:rPr lang="en-US" sz="3200" b="1" dirty="0" err="1">
                <a:solidFill>
                  <a:srgbClr val="2F5597"/>
                </a:solidFill>
              </a:rPr>
              <a:t>Datos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747787-6157-4A19-8C92-82629F37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923"/>
            <a:ext cx="9144000" cy="15385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A79F832-E16D-4E8E-8061-FE6F954B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698" y="2580507"/>
            <a:ext cx="5528603" cy="2892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63484-B04C-4A71-BBC3-3FC0095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F57870-5277-4BF3-A20F-CC8C0A5C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122"/>
            <a:ext cx="9144000" cy="4783358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DC5AA-0B87-4996-9E2E-CDBCA3E17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55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2F5597"/>
                </a:solidFill>
              </a:rPr>
              <a:t>Complejidad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9D2527-B5BB-42BA-8531-6A8065C4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8" y="905037"/>
            <a:ext cx="5364084" cy="4715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326-5DBF-441D-A56C-B9AD02F1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/>
              <a:t>Porque esta estructura de datos es buena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F41085-7F4B-4095-8422-AEFB255FE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r>
              <a:rPr lang="es-CO" dirty="0"/>
              <a:t>Hace un excelente uso de los métodos integrados en estructuras de datos propias de Java, siempre pensando en tener una complejidad mas baja. Estructuras como lo pueden ser los </a:t>
            </a:r>
            <a:r>
              <a:rPr lang="es-CO" dirty="0" err="1"/>
              <a:t>ArrayList</a:t>
            </a:r>
            <a:r>
              <a:rPr lang="es-CO" dirty="0"/>
              <a:t>. </a:t>
            </a:r>
          </a:p>
          <a:p>
            <a:pPr marL="514350" indent="-285750">
              <a:buFontTx/>
              <a:buChar char="-"/>
            </a:pPr>
            <a:r>
              <a:rPr lang="es-CO" dirty="0"/>
              <a:t>Tiene una estructura que permite ahorrarse pasos, debido a que su condición de parada se encuentra antes de volver a realizar la iteración del proceso, lo que a su vez, reduce la cantidad de pasos necesitados por la maquina. </a:t>
            </a:r>
          </a:p>
          <a:p>
            <a:pPr marL="514350" indent="-285750">
              <a:buFontTx/>
              <a:buChar char="-"/>
            </a:pPr>
            <a:r>
              <a:rPr lang="es-CO" dirty="0"/>
              <a:t>La lógica de programación contenida dentro de los métodos es perfecta, es decir, hablando en términos de tiempo y complejidad, llega a una solución bastante cerca a la optima, de una manera supremamente rápida (a la que, a nuestro parecer, no podría llegar la solución optima).</a:t>
            </a:r>
          </a:p>
          <a:p>
            <a:pPr marL="514350" indent="-285750">
              <a:buFontTx/>
              <a:buChar char="-"/>
            </a:pPr>
            <a:r>
              <a:rPr lang="es-CO" dirty="0"/>
              <a:t>El objeto </a:t>
            </a:r>
            <a:r>
              <a:rPr lang="es-CO" dirty="0" err="1"/>
              <a:t>Bee</a:t>
            </a:r>
            <a:r>
              <a:rPr lang="es-CO" dirty="0"/>
              <a:t> implementado por nosotros almacena los datos con la simplicidad suficiente para realizar operaciones sin mayores complicaciones. </a:t>
            </a:r>
          </a:p>
        </p:txBody>
      </p:sp>
    </p:spTree>
    <p:extLst>
      <p:ext uri="{BB962C8B-B14F-4D97-AF65-F5344CB8AC3E}">
        <p14:creationId xmlns:p14="http://schemas.microsoft.com/office/powerpoint/2010/main" val="150427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290188" y="367117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consumo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tiempo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6.googleusercontent.com/Mi2WUssOgil1GFB8QGiGRorXdzHembbhXHvhLPbXDHtqszasYTM1gwIA19Nlk8pvgPk_pKWrHexd72HCi-WvThg7p2SpXnohrTwh_1facLkOgCuZUpsOCoo1TWxWn7UbfCSA1wqy">
            <a:extLst>
              <a:ext uri="{FF2B5EF4-FFF2-40B4-BE49-F238E27FC236}">
                <a16:creationId xmlns:a16="http://schemas.microsoft.com/office/drawing/2014/main" id="{0C629781-0FBC-48D2-B35F-D5D6657A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53" y="1499651"/>
            <a:ext cx="2960882" cy="38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nPWmnCmRmBmv-1GK6CjxtDTGWsuoWNFcyELTkOjuO8pHPLY4gtpHgka10NNp4rN73y6jrker7egm_NozjiopTFdC7FNJmOWGpjrTltGEBNWclrt8YP01F7KfhmONbOEJzitye9QP">
            <a:extLst>
              <a:ext uri="{FF2B5EF4-FFF2-40B4-BE49-F238E27FC236}">
                <a16:creationId xmlns:a16="http://schemas.microsoft.com/office/drawing/2014/main" id="{1DF6C797-B876-48D4-B15C-DAF4492B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9651"/>
            <a:ext cx="3665071" cy="38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F5597"/>
                </a:solidFill>
              </a:rPr>
              <a:t>Imagen de </a:t>
            </a:r>
            <a:r>
              <a:rPr lang="en-US" sz="3200" b="1" dirty="0" err="1">
                <a:solidFill>
                  <a:srgbClr val="2F5597"/>
                </a:solidFill>
              </a:rPr>
              <a:t>programa</a:t>
            </a:r>
            <a:r>
              <a:rPr lang="en-US" sz="3200" b="1" dirty="0">
                <a:solidFill>
                  <a:srgbClr val="2F5597"/>
                </a:solidFill>
              </a:rPr>
              <a:t> </a:t>
            </a:r>
            <a:r>
              <a:rPr lang="en-US" sz="3200" b="1" dirty="0" err="1">
                <a:solidFill>
                  <a:srgbClr val="2F5597"/>
                </a:solidFill>
              </a:rPr>
              <a:t>en</a:t>
            </a:r>
            <a:r>
              <a:rPr lang="en-US" sz="3200" b="1" dirty="0">
                <a:solidFill>
                  <a:srgbClr val="2F5597"/>
                </a:solidFill>
              </a:rPr>
              <a:t> </a:t>
            </a:r>
            <a:r>
              <a:rPr lang="en-US" sz="3200" b="1" dirty="0" err="1">
                <a:solidFill>
                  <a:srgbClr val="2F5597"/>
                </a:solidFill>
              </a:rPr>
              <a:t>funcionamiento</a:t>
            </a:r>
            <a:r>
              <a:rPr lang="en-US" sz="3200" b="1" dirty="0">
                <a:solidFill>
                  <a:srgbClr val="2F5597"/>
                </a:solidFill>
              </a:rPr>
              <a:t> 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B9F058-7560-4FC9-B3C8-F9179240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364566"/>
            <a:ext cx="3857625" cy="4327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</Words>
  <Application>Microsoft Office PowerPoint</Application>
  <PresentationFormat>Presentación en pantalla (4:3)</PresentationFormat>
  <Paragraphs>10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Proyecto Final Programación: Prevención de colisiones con coordenadas 3D</vt:lpstr>
      <vt:lpstr>Presentación de PowerPoint</vt:lpstr>
      <vt:lpstr>Presentación de PowerPoint</vt:lpstr>
      <vt:lpstr>Presentación de PowerPoint</vt:lpstr>
      <vt:lpstr>Porque esta estructura de datos es buena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3</cp:revision>
  <dcterms:modified xsi:type="dcterms:W3CDTF">2019-04-08T05:07:14Z</dcterms:modified>
</cp:coreProperties>
</file>