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4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8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6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5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E21F-7FC2-4A6B-B1CC-05871C7808B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CEB-39B6-4EF9-95D9-0482D989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4126" y="816674"/>
            <a:ext cx="9117874" cy="1620837"/>
          </a:xfrm>
        </p:spPr>
        <p:txBody>
          <a:bodyPr>
            <a:noAutofit/>
          </a:bodyPr>
          <a:lstStyle/>
          <a:p>
            <a:r>
              <a:rPr lang="en-IN" b="1" dirty="0" smtClean="0"/>
              <a:t>ON DUTY CONTACT NUMBER</a:t>
            </a:r>
            <a:br>
              <a:rPr lang="en-IN" b="1" dirty="0" smtClean="0"/>
            </a:br>
            <a:r>
              <a:rPr lang="en-IN" sz="8000" b="1" dirty="0" smtClean="0">
                <a:latin typeface="+mn-lt"/>
              </a:rPr>
              <a:t>PTS SUPPORT </a:t>
            </a:r>
            <a:endParaRPr lang="en-IN" sz="8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15" y="1751465"/>
            <a:ext cx="11075894" cy="1655762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/>
              <a:t>PTS H/W SUPPORT -   </a:t>
            </a:r>
          </a:p>
          <a:p>
            <a:pPr algn="l"/>
            <a:r>
              <a:rPr lang="en-IN" sz="3200" b="1" dirty="0" smtClean="0"/>
              <a:t>1)___________________________________________________</a:t>
            </a:r>
          </a:p>
          <a:p>
            <a:pPr algn="l"/>
            <a:endParaRPr lang="en-IN" sz="3200" b="1" dirty="0"/>
          </a:p>
          <a:p>
            <a:pPr algn="l"/>
            <a:r>
              <a:rPr lang="en-IN" sz="3200" b="1" dirty="0" smtClean="0"/>
              <a:t>2)___________________________________________________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30628"/>
            <a:ext cx="2952206" cy="1422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962" y="4518980"/>
            <a:ext cx="1127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PTS </a:t>
            </a:r>
            <a:r>
              <a:rPr lang="en-IN" sz="3200" b="1" dirty="0" smtClean="0"/>
              <a:t>S/W </a:t>
            </a:r>
            <a:r>
              <a:rPr lang="en-IN" sz="3200" b="1" dirty="0"/>
              <a:t>SUPPORT -   </a:t>
            </a:r>
          </a:p>
          <a:p>
            <a:r>
              <a:rPr lang="en-IN" sz="3200" b="1" dirty="0"/>
              <a:t>1</a:t>
            </a:r>
            <a:r>
              <a:rPr lang="en-IN" sz="3200" b="1" dirty="0" smtClean="0"/>
              <a:t>)___________________________________________________</a:t>
            </a:r>
            <a:endParaRPr lang="en-IN" sz="3200" b="1" dirty="0"/>
          </a:p>
          <a:p>
            <a:endParaRPr lang="en-IN" sz="3200" b="1" dirty="0"/>
          </a:p>
          <a:p>
            <a:r>
              <a:rPr lang="en-IN" sz="3200" b="1" dirty="0"/>
              <a:t>2</a:t>
            </a:r>
            <a:r>
              <a:rPr lang="en-IN" sz="3200" b="1" dirty="0" smtClean="0"/>
              <a:t>)___________________________________________________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5305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 DUTY CONTACT NUMBER PTS SUPPORT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NUMBER ON DUTY PTS SUPPORT</dc:title>
  <dc:creator>vvdn</dc:creator>
  <cp:lastModifiedBy>vvdn</cp:lastModifiedBy>
  <cp:revision>4</cp:revision>
  <dcterms:created xsi:type="dcterms:W3CDTF">2022-01-28T06:56:15Z</dcterms:created>
  <dcterms:modified xsi:type="dcterms:W3CDTF">2022-04-08T18:08:55Z</dcterms:modified>
</cp:coreProperties>
</file>