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1E2D-3AF5-4950-9319-2C03A44838C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B479-BB25-4EB1-862E-195F4DC29F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194A3-0AEB-490B-B49A-1B019FB7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8B52D-81B3-4C91-96BE-28AA598C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accessible metrics to company-wide stakeholders</a:t>
            </a:r>
          </a:p>
          <a:p>
            <a:r>
              <a:rPr lang="en-US" dirty="0" smtClean="0"/>
              <a:t>CIO to use IT metrics primarily for internal accountability</a:t>
            </a:r>
          </a:p>
          <a:p>
            <a:r>
              <a:rPr lang="en-US" dirty="0" smtClean="0"/>
              <a:t>Increased baseline knowledge of IT deliverables and standards across the company in coming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4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Predictions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</dc:title>
  <dc:creator>Windows User</dc:creator>
  <cp:lastModifiedBy>Windows User</cp:lastModifiedBy>
  <cp:revision>1</cp:revision>
  <dcterms:created xsi:type="dcterms:W3CDTF">2017-10-10T16:50:13Z</dcterms:created>
  <dcterms:modified xsi:type="dcterms:W3CDTF">2017-10-10T16:54:11Z</dcterms:modified>
</cp:coreProperties>
</file>