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EAE5-0CA2-434D-8AF6-B0B0A284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6"/>
            <a:ext cx="12215815" cy="68446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6"/>
            <a:ext cx="12215815" cy="68446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9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2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1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22" y="5799"/>
            <a:ext cx="12217443" cy="68464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9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0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50"/>
            <a:ext cx="12215815" cy="6844658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CD86-CD4F-4808-964D-B342CB04E664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EAE5-0CA2-434D-8AF6-B0B0A2849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8196" y="2596600"/>
            <a:ext cx="9144000" cy="2387600"/>
          </a:xfrm>
        </p:spPr>
        <p:txBody>
          <a:bodyPr/>
          <a:lstStyle/>
          <a:p>
            <a:r>
              <a:rPr lang="pt-BR" b="1" dirty="0"/>
              <a:t>Programador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956318" y="5542805"/>
            <a:ext cx="9144000" cy="16557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Prof. José Augusto Braz</a:t>
            </a:r>
          </a:p>
        </p:txBody>
      </p:sp>
    </p:spTree>
    <p:extLst>
      <p:ext uri="{BB962C8B-B14F-4D97-AF65-F5344CB8AC3E}">
        <p14:creationId xmlns:p14="http://schemas.microsoft.com/office/powerpoint/2010/main" val="370169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de exercícios 1 - banco de dados</a:t>
            </a:r>
            <a:endParaRPr lang="pt-BR" b="1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1 - Monte um select na tabela de cidade que retorne todos os dados das cidades.</a:t>
            </a:r>
          </a:p>
          <a:p>
            <a:pPr marL="0" indent="0" algn="just">
              <a:buNone/>
            </a:pPr>
            <a:r>
              <a:rPr lang="pt-BR" dirty="0" smtClean="0"/>
              <a:t>2 </a:t>
            </a:r>
            <a:r>
              <a:rPr lang="pt-BR" dirty="0"/>
              <a:t>- Monte um select </a:t>
            </a:r>
            <a:r>
              <a:rPr lang="pt-BR" dirty="0" smtClean="0"/>
              <a:t>na </a:t>
            </a:r>
            <a:r>
              <a:rPr lang="pt-BR" dirty="0"/>
              <a:t>tabela de </a:t>
            </a:r>
            <a:r>
              <a:rPr lang="pt-BR" dirty="0" smtClean="0"/>
              <a:t>estado </a:t>
            </a:r>
            <a:r>
              <a:rPr lang="pt-BR" dirty="0"/>
              <a:t>que </a:t>
            </a:r>
            <a:r>
              <a:rPr lang="pt-BR" dirty="0" smtClean="0"/>
              <a:t>retorne todos os dados dos estados.</a:t>
            </a:r>
          </a:p>
          <a:p>
            <a:pPr marL="0" indent="0" algn="just">
              <a:buNone/>
            </a:pPr>
            <a:r>
              <a:rPr lang="pt-BR" dirty="0" smtClean="0"/>
              <a:t>3 - Monte um select na tabela de pessoa que retorne apenas os registros de pessoas com um nome específico.</a:t>
            </a:r>
          </a:p>
          <a:p>
            <a:pPr marL="0" indent="0" algn="just">
              <a:buNone/>
            </a:pPr>
            <a:r>
              <a:rPr lang="pt-BR" dirty="0" smtClean="0"/>
              <a:t>4 - </a:t>
            </a:r>
            <a:r>
              <a:rPr lang="pt-BR" dirty="0"/>
              <a:t>Monte um select na tabela de </a:t>
            </a:r>
            <a:r>
              <a:rPr lang="pt-BR" dirty="0" smtClean="0"/>
              <a:t>categoria </a:t>
            </a:r>
            <a:r>
              <a:rPr lang="pt-BR" dirty="0"/>
              <a:t>que retorne apenas os registros </a:t>
            </a:r>
            <a:r>
              <a:rPr lang="pt-BR" dirty="0" smtClean="0"/>
              <a:t>de uma categoria específica.</a:t>
            </a:r>
          </a:p>
          <a:p>
            <a:pPr marL="0" indent="0" algn="just">
              <a:buNone/>
            </a:pPr>
            <a:r>
              <a:rPr lang="pt-BR" dirty="0" smtClean="0"/>
              <a:t>5 </a:t>
            </a:r>
            <a:r>
              <a:rPr lang="pt-BR" dirty="0"/>
              <a:t>- Monte um select na tabela de </a:t>
            </a:r>
            <a:r>
              <a:rPr lang="pt-BR" dirty="0" smtClean="0"/>
              <a:t>cidade </a:t>
            </a:r>
            <a:r>
              <a:rPr lang="pt-BR" dirty="0"/>
              <a:t>que retorne </a:t>
            </a:r>
            <a:r>
              <a:rPr lang="pt-BR" dirty="0" smtClean="0"/>
              <a:t>apenas uma cidade com um nome específico.</a:t>
            </a:r>
          </a:p>
          <a:p>
            <a:pPr marL="0" indent="0" algn="just">
              <a:buNone/>
            </a:pPr>
            <a:r>
              <a:rPr lang="pt-BR" dirty="0" smtClean="0"/>
              <a:t>6 - Monte um select na tabela de estado que retorne apenas o nome de um estado de uma unidade federativa (UF) específica.</a:t>
            </a:r>
            <a:endParaRPr lang="pt-BR" u="sng" dirty="0" smtClean="0"/>
          </a:p>
          <a:p>
            <a:pPr marL="0" indent="0" algn="just">
              <a:buNone/>
            </a:pPr>
            <a:r>
              <a:rPr lang="pt-BR" dirty="0" smtClean="0"/>
              <a:t>7 - Monte um select na tabela de estado que mostre apenas o nome e a UF de um estado de um id específico.</a:t>
            </a:r>
          </a:p>
          <a:p>
            <a:pPr marL="0" indent="0" algn="just">
              <a:buNone/>
            </a:pPr>
            <a:r>
              <a:rPr lang="pt-BR" dirty="0" smtClean="0"/>
              <a:t>8 - Monte um select na tabela de endereço que retorne apenas o nome da rua de um CEP específico.</a:t>
            </a:r>
          </a:p>
          <a:p>
            <a:pPr marL="0" indent="0" algn="just">
              <a:buNone/>
            </a:pPr>
            <a:r>
              <a:rPr lang="pt-BR" dirty="0" smtClean="0"/>
              <a:t>9 - Monte um select na tabela de produto retorne apenas a descrição de um produto específico. Filtrar pelo nome do produto.</a:t>
            </a:r>
          </a:p>
          <a:p>
            <a:pPr marL="0" indent="0" algn="just">
              <a:buNone/>
            </a:pPr>
            <a:r>
              <a:rPr lang="pt-BR" dirty="0" smtClean="0"/>
              <a:t>10 - Monte um select na tabela de produto que retorne apenas o preço de um produto específico. Filtrar pelo nome do produto.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6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de exercícios 1 -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11 - Monte um select na tabela de pessoa que retorne todos os dados ordenados por ordem alfabética.</a:t>
            </a:r>
          </a:p>
          <a:p>
            <a:pPr marL="0" indent="0" algn="just">
              <a:buNone/>
            </a:pPr>
            <a:r>
              <a:rPr lang="pt-BR" dirty="0"/>
              <a:t>12 - Monte um select na tabela de pessoa que retorne os dados ordenados pelo id do endereço.</a:t>
            </a:r>
          </a:p>
          <a:p>
            <a:pPr marL="0" indent="0" algn="just">
              <a:buNone/>
            </a:pPr>
            <a:r>
              <a:rPr lang="pt-BR" dirty="0"/>
              <a:t>13 - Monte um select na tabela de produto que retorne todos os produtos ordenados por preço.</a:t>
            </a:r>
          </a:p>
          <a:p>
            <a:pPr marL="0" indent="0" algn="just">
              <a:buNone/>
            </a:pPr>
            <a:r>
              <a:rPr lang="pt-BR" dirty="0"/>
              <a:t>14 - Monte um select na tabela de produto que retorne o MAIOR valor de produto </a:t>
            </a:r>
            <a:r>
              <a:rPr lang="pt-BR" dirty="0" smtClean="0"/>
              <a:t>cadastrado.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15 - Monte um select na tabela de produto que retorne o MENOR valor de produto </a:t>
            </a:r>
            <a:r>
              <a:rPr lang="pt-BR" dirty="0" smtClean="0"/>
              <a:t>cadastrado.</a:t>
            </a:r>
          </a:p>
          <a:p>
            <a:pPr marL="0" indent="0" algn="just">
              <a:buNone/>
            </a:pPr>
            <a:r>
              <a:rPr lang="pt-BR" dirty="0" smtClean="0"/>
              <a:t>16 - Monte um select na tabela de produto que retorne a soma de todos os preços de produtos.</a:t>
            </a:r>
          </a:p>
          <a:p>
            <a:pPr marL="0" indent="0" algn="just">
              <a:buNone/>
            </a:pPr>
            <a:r>
              <a:rPr lang="pt-BR" dirty="0" smtClean="0"/>
              <a:t>17 - Monte um select na tabela de clientes que conte quantos gêneros de cada existem.</a:t>
            </a:r>
          </a:p>
          <a:p>
            <a:pPr marL="0" indent="0" algn="just">
              <a:buNone/>
            </a:pPr>
            <a:r>
              <a:rPr lang="pt-BR" dirty="0" smtClean="0"/>
              <a:t>18 - Monte um select na tabela de produto que retorne produtos com preços maiores que um determinado preço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19 – Monte um select que retorne apenas os registros de pedidos que tem data maior que uma data específica.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81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408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Programador de Sistemas</vt:lpstr>
      <vt:lpstr>Lista de exercícios 1 - banco de dados</vt:lpstr>
      <vt:lpstr>Lista de exercícios 1 -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Augusto Braz</cp:lastModifiedBy>
  <cp:revision>56</cp:revision>
  <dcterms:created xsi:type="dcterms:W3CDTF">2022-10-14T11:19:00Z</dcterms:created>
  <dcterms:modified xsi:type="dcterms:W3CDTF">2023-09-28T16:40:55Z</dcterms:modified>
</cp:coreProperties>
</file>