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9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50"/>
            <a:ext cx="12215815" cy="6844658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8196" y="2596600"/>
            <a:ext cx="9144000" cy="2387600"/>
          </a:xfrm>
        </p:spPr>
        <p:txBody>
          <a:bodyPr/>
          <a:lstStyle/>
          <a:p>
            <a:r>
              <a:rPr lang="pt-BR" b="1" dirty="0"/>
              <a:t>Programador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956318" y="5542805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Prof. José Augusto Braz</a:t>
            </a:r>
          </a:p>
        </p:txBody>
      </p:sp>
    </p:spTree>
    <p:extLst>
      <p:ext uri="{BB962C8B-B14F-4D97-AF65-F5344CB8AC3E}">
        <p14:creationId xmlns:p14="http://schemas.microsoft.com/office/powerpoint/2010/main" val="37016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de exercícios 2 - banco de dados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1 </a:t>
            </a:r>
            <a:r>
              <a:rPr lang="pt-BR" dirty="0"/>
              <a:t>-</a:t>
            </a:r>
            <a:r>
              <a:rPr lang="pt-BR" dirty="0" smtClean="0"/>
              <a:t> Monte um select na tabela de cidade que mostre o nome da cidade e o nome do estado.</a:t>
            </a:r>
          </a:p>
          <a:p>
            <a:pPr marL="0" indent="0" algn="just">
              <a:buNone/>
            </a:pPr>
            <a:r>
              <a:rPr lang="pt-BR" dirty="0" smtClean="0"/>
              <a:t>2 - Monte um select na tabela de estado que retorne </a:t>
            </a:r>
            <a:r>
              <a:rPr lang="pt-BR" smtClean="0"/>
              <a:t>apenas </a:t>
            </a:r>
            <a:r>
              <a:rPr lang="pt-BR" smtClean="0"/>
              <a:t>as cidades </a:t>
            </a:r>
            <a:r>
              <a:rPr lang="pt-BR" dirty="0" smtClean="0"/>
              <a:t>de um determinado estado, filtrando pelo NOME DO ESTADO.</a:t>
            </a:r>
          </a:p>
          <a:p>
            <a:pPr marL="0" indent="0" algn="just">
              <a:buNone/>
            </a:pPr>
            <a:r>
              <a:rPr lang="pt-BR" dirty="0" smtClean="0"/>
              <a:t>3 - Monte um select na tabela de endereço que retorne o nome da cidade, rua, cep e número da residência.</a:t>
            </a:r>
          </a:p>
          <a:p>
            <a:pPr marL="0" indent="0" algn="just">
              <a:buNone/>
            </a:pPr>
            <a:r>
              <a:rPr lang="pt-BR" dirty="0" smtClean="0"/>
              <a:t>4 - Monte um select na tabela de endereço que </a:t>
            </a:r>
            <a:r>
              <a:rPr lang="pt-BR" dirty="0"/>
              <a:t>retorne o nome da cidade, rua, cep e número da </a:t>
            </a:r>
            <a:r>
              <a:rPr lang="pt-BR" dirty="0" smtClean="0"/>
              <a:t>residência de uma cidade específica.</a:t>
            </a:r>
          </a:p>
          <a:p>
            <a:pPr marL="0" indent="0" algn="just">
              <a:buNone/>
            </a:pPr>
            <a:r>
              <a:rPr lang="pt-BR" dirty="0" smtClean="0"/>
              <a:t>5 - Monte um select na tabela de estado que retorne id, nome do país, nome do estado e unidade federativa.</a:t>
            </a:r>
          </a:p>
          <a:p>
            <a:pPr marL="0" indent="0" algn="just">
              <a:buNone/>
            </a:pPr>
            <a:r>
              <a:rPr lang="pt-BR" dirty="0" smtClean="0"/>
              <a:t>6 - </a:t>
            </a:r>
            <a:r>
              <a:rPr lang="pt-BR" dirty="0"/>
              <a:t>Monte um select na tabela de estado que retorne id, nome do </a:t>
            </a:r>
            <a:r>
              <a:rPr lang="pt-BR" dirty="0" smtClean="0"/>
              <a:t>país e </a:t>
            </a:r>
            <a:r>
              <a:rPr lang="pt-BR" dirty="0"/>
              <a:t>nome do </a:t>
            </a:r>
            <a:r>
              <a:rPr lang="pt-BR" dirty="0" smtClean="0"/>
              <a:t>estado de uma uf específica.</a:t>
            </a:r>
          </a:p>
          <a:p>
            <a:pPr marL="0" indent="0" algn="just">
              <a:buNone/>
            </a:pPr>
            <a:r>
              <a:rPr lang="pt-BR" dirty="0" smtClean="0"/>
              <a:t>7 - Monte um select na tabela de pessoa que retorne o nome da rua, cep, número de residência, nome e sobrenome, gênero, telefone e email de todas as pessoas.</a:t>
            </a:r>
          </a:p>
          <a:p>
            <a:pPr marL="0" indent="0" algn="just">
              <a:buNone/>
            </a:pPr>
            <a:r>
              <a:rPr lang="pt-BR" dirty="0" smtClean="0"/>
              <a:t>8 - </a:t>
            </a:r>
            <a:r>
              <a:rPr lang="pt-BR" dirty="0"/>
              <a:t>Monte um select na tabela de pessoa que retorne o nome da rua, cep, número de residência, nome e sobrenome, gênero, telefone e email </a:t>
            </a:r>
            <a:r>
              <a:rPr lang="pt-BR" dirty="0" smtClean="0"/>
              <a:t>de uma pessoa específica.</a:t>
            </a:r>
          </a:p>
          <a:p>
            <a:pPr marL="0" indent="0" algn="just">
              <a:buNone/>
            </a:pPr>
            <a:r>
              <a:rPr lang="pt-BR" dirty="0" smtClean="0"/>
              <a:t>9 </a:t>
            </a:r>
            <a:r>
              <a:rPr lang="pt-BR" dirty="0"/>
              <a:t>- Monte um select na tabela de pessoa que retorne o nome da rua, cep, número de residência, nome e sobrenome, gênero, telefone e email de </a:t>
            </a:r>
            <a:r>
              <a:rPr lang="pt-BR" dirty="0" smtClean="0"/>
              <a:t>todas as pessoas do sexo masculino.</a:t>
            </a:r>
          </a:p>
          <a:p>
            <a:pPr marL="0" indent="0" algn="just">
              <a:buNone/>
            </a:pPr>
            <a:r>
              <a:rPr lang="pt-BR" dirty="0" smtClean="0"/>
              <a:t>10 </a:t>
            </a:r>
            <a:r>
              <a:rPr lang="pt-BR" dirty="0"/>
              <a:t>- Monte um select na tabela de pessoa que retorne o nome da rua, cep, número de residência, nome e sobrenome, gênero, telefone e email de todas as pessoas do sexo </a:t>
            </a:r>
            <a:r>
              <a:rPr lang="pt-BR" dirty="0" smtClean="0"/>
              <a:t>feminino.</a:t>
            </a: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de exercícios 2 -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11 - Monte um select na tabela de pessoa que retorne o nome do estado civil de uma pessoa específica.</a:t>
            </a:r>
          </a:p>
          <a:p>
            <a:r>
              <a:rPr lang="pt-BR" dirty="0" smtClean="0"/>
              <a:t>12 - Monte um select na tabela de produto que retorne nome da categoria de um produto específico. Filtre pelo nome do produto.</a:t>
            </a:r>
          </a:p>
          <a:p>
            <a:r>
              <a:rPr lang="pt-BR" dirty="0" smtClean="0"/>
              <a:t>13 - Monte um select na tabela de produto que retorne todos os produtos referentes a uma categoria específica. Filtre pelo nome da categoria.</a:t>
            </a:r>
          </a:p>
          <a:p>
            <a:r>
              <a:rPr lang="pt-BR" dirty="0" smtClean="0"/>
              <a:t>14 - Monte um select na tabela de produto que retorne todos os produtos de uma determinada marca. Filtre pelo nome da marca.</a:t>
            </a:r>
          </a:p>
          <a:p>
            <a:r>
              <a:rPr lang="pt-BR" dirty="0" smtClean="0"/>
              <a:t>15 - Monte um select na tabela de produto que retorne nome da categoria, nome da marca, nome do produto, descrição do produto e preço.</a:t>
            </a:r>
          </a:p>
          <a:p>
            <a:r>
              <a:rPr lang="pt-BR" dirty="0" smtClean="0"/>
              <a:t>16 - Monte um select na tabela de pedido que retorne o nome do cliente, nome do produto, data do pedido e quantidade.</a:t>
            </a:r>
          </a:p>
          <a:p>
            <a:r>
              <a:rPr lang="pt-BR" dirty="0" smtClean="0"/>
              <a:t>17 </a:t>
            </a:r>
            <a:r>
              <a:rPr lang="pt-BR" dirty="0"/>
              <a:t>- Monte um select na tabela de pedido que retorne o nome do cliente, nome do produto, data do </a:t>
            </a:r>
            <a:r>
              <a:rPr lang="pt-BR" dirty="0" smtClean="0"/>
              <a:t>pedido, quantidade e valor total do pedido. O valor total é obtido com a multiplicação do preço do produto pela quantidade pedida.</a:t>
            </a:r>
          </a:p>
          <a:p>
            <a:r>
              <a:rPr lang="pt-BR" dirty="0" smtClean="0"/>
              <a:t>18 </a:t>
            </a:r>
            <a:r>
              <a:rPr lang="pt-BR" dirty="0"/>
              <a:t>- Monte um select na tabela de pedido que retorne o nome do cliente, nome do produto, data do pedido, quantidade e valor total do </a:t>
            </a:r>
            <a:r>
              <a:rPr lang="pt-BR" dirty="0" smtClean="0"/>
              <a:t>pedido </a:t>
            </a:r>
            <a:r>
              <a:rPr lang="pt-BR" dirty="0"/>
              <a:t>apenas de um pedido de uma determinada data</a:t>
            </a:r>
            <a:r>
              <a:rPr lang="pt-BR" dirty="0" smtClean="0"/>
              <a:t>. </a:t>
            </a:r>
            <a:r>
              <a:rPr lang="pt-BR" dirty="0"/>
              <a:t>O valor total é obtido com a multiplicação do preço do produto pela quantidade </a:t>
            </a:r>
            <a:r>
              <a:rPr lang="pt-BR" dirty="0" smtClean="0"/>
              <a:t>pedida.</a:t>
            </a:r>
          </a:p>
          <a:p>
            <a:r>
              <a:rPr lang="pt-BR" dirty="0" smtClean="0"/>
              <a:t>19 - </a:t>
            </a:r>
            <a:r>
              <a:rPr lang="pt-BR" dirty="0"/>
              <a:t>Monte um select na tabela de pedido que retorne o nome do cliente, nome do produto, data do pedido, quantidade e valor total do </a:t>
            </a:r>
            <a:r>
              <a:rPr lang="pt-BR" dirty="0" smtClean="0"/>
              <a:t>pedido apenas dos pedidos com data maior que uma data específica. </a:t>
            </a:r>
            <a:r>
              <a:rPr lang="pt-BR" dirty="0"/>
              <a:t>O valor total é obtido com a multiplicação do preço do produto pela quantidade pedida apenas de um pedido de uma determinada data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20 - </a:t>
            </a:r>
            <a:r>
              <a:rPr lang="pt-BR" dirty="0"/>
              <a:t>Monte um select na tabela de pedido que retorne o nome do cliente, nome do produto, data do pedido, quantidade e valor total do pedido apenas dos pedidos </a:t>
            </a:r>
            <a:r>
              <a:rPr lang="pt-BR" dirty="0" smtClean="0"/>
              <a:t>de uma marca específica.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1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de exercícios 2 -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21 - </a:t>
            </a:r>
            <a:r>
              <a:rPr lang="pt-BR" dirty="0"/>
              <a:t>Monte um select na tabela de pedido que retorne o nome do cliente, nome do produto, data do pedido, quantidade e valor total do pedido apenas dos pedidos de uma </a:t>
            </a:r>
            <a:r>
              <a:rPr lang="pt-BR" dirty="0" smtClean="0"/>
              <a:t>categoria </a:t>
            </a:r>
            <a:r>
              <a:rPr lang="pt-BR" dirty="0"/>
              <a:t>específica</a:t>
            </a:r>
            <a:r>
              <a:rPr lang="pt-BR" dirty="0" smtClean="0"/>
              <a:t>.</a:t>
            </a:r>
          </a:p>
          <a:p>
            <a:r>
              <a:rPr lang="pt-BR" dirty="0" smtClean="0"/>
              <a:t>22 </a:t>
            </a:r>
            <a:r>
              <a:rPr lang="pt-BR" dirty="0"/>
              <a:t>- Monte um select na tabela de pedido que retorne o nome do cliente, nome do produto, data do pedido, quantidade e valor total do pedido apenas dos pedidos </a:t>
            </a:r>
            <a:r>
              <a:rPr lang="pt-BR" dirty="0" smtClean="0"/>
              <a:t>de um cliente específico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23 – Monte um select na tabela de produto que conte quantos produtos existem por categoria. Agrupe por categoria, exemplo:</a:t>
            </a:r>
          </a:p>
          <a:p>
            <a:pPr lvl="1"/>
            <a:r>
              <a:rPr lang="pt-BR" dirty="0" smtClean="0"/>
              <a:t>Eletrônico: 2</a:t>
            </a:r>
          </a:p>
          <a:p>
            <a:pPr lvl="1"/>
            <a:r>
              <a:rPr lang="pt-BR" dirty="0" smtClean="0"/>
              <a:t>Esporte: 10</a:t>
            </a:r>
          </a:p>
          <a:p>
            <a:pPr lvl="1"/>
            <a:r>
              <a:rPr lang="pt-BR" dirty="0" smtClean="0"/>
              <a:t>Beleza: 5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333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794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Programador de Sistemas</vt:lpstr>
      <vt:lpstr>Lista de exercícios 2 - banco de dados</vt:lpstr>
      <vt:lpstr>Lista de exercícios 2 - banco de dados</vt:lpstr>
      <vt:lpstr>Lista de exercícios 2 -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Augusto Braz</cp:lastModifiedBy>
  <cp:revision>63</cp:revision>
  <dcterms:created xsi:type="dcterms:W3CDTF">2022-10-14T11:19:00Z</dcterms:created>
  <dcterms:modified xsi:type="dcterms:W3CDTF">2023-09-28T19:56:03Z</dcterms:modified>
</cp:coreProperties>
</file>