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6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EAE5-0CA2-434D-8AF6-B0B0A284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6"/>
            <a:ext cx="12215815" cy="68446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6"/>
            <a:ext cx="12215815" cy="68446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9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1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0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50"/>
            <a:ext cx="12215815" cy="6844658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CD86-CD4F-4808-964D-B342CB04E664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EAE5-0CA2-434D-8AF6-B0B0A284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8196" y="2596600"/>
            <a:ext cx="9144000" cy="2387600"/>
          </a:xfrm>
        </p:spPr>
        <p:txBody>
          <a:bodyPr/>
          <a:lstStyle/>
          <a:p>
            <a:r>
              <a:rPr lang="pt-BR" b="1" dirty="0"/>
              <a:t>Programador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956318" y="5542805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Prof. José Augusto Braz</a:t>
            </a:r>
          </a:p>
        </p:txBody>
      </p:sp>
    </p:spTree>
    <p:extLst>
      <p:ext uri="{BB962C8B-B14F-4D97-AF65-F5344CB8AC3E}">
        <p14:creationId xmlns:p14="http://schemas.microsoft.com/office/powerpoint/2010/main" val="37016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Comandos usados em operações de consulta (SELECT)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WHERE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É utilizado para filtrar os resultados de uma consulta com base em uma condição específica, por exemplo: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smtClean="0"/>
              <a:t>SELECT * FROM CLIENTE WHERE NOME LIKE ‘Pedro’</a:t>
            </a:r>
          </a:p>
          <a:p>
            <a:pPr lvl="2" algn="just"/>
            <a:endParaRPr lang="pt-BR" dirty="0"/>
          </a:p>
          <a:p>
            <a:pPr lvl="1" algn="just"/>
            <a:r>
              <a:rPr lang="pt-BR" dirty="0" smtClean="0"/>
              <a:t>O comando acima irá retornar todos os cliente cujo primeiro nome é Pedro.</a:t>
            </a:r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Comandos usados em operações de consulta (SELECT)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ORDER BY</a:t>
            </a:r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É utilizado para classificar os resultados da consulta em ordem crescente ou decrescente com base em uma coluna especificada, por exemplo: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smtClean="0"/>
              <a:t>SELECT * FROM CLIENTE ORDER BY NOME</a:t>
            </a:r>
          </a:p>
          <a:p>
            <a:pPr lvl="2" algn="just"/>
            <a:endParaRPr lang="pt-BR" dirty="0"/>
          </a:p>
          <a:p>
            <a:pPr lvl="1" algn="just"/>
            <a:r>
              <a:rPr lang="pt-BR" dirty="0" smtClean="0"/>
              <a:t>O comando acima irá ordenar em ordem crescente, ou seja, alfabética, os dados retornados na consulta.</a:t>
            </a:r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89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Comandos usados em operações de consulta (SELECT)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SUM</a:t>
            </a:r>
            <a:endParaRPr lang="pt-BR" b="1" dirty="0" smtClean="0"/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É utilizado para </a:t>
            </a:r>
            <a:r>
              <a:rPr lang="pt-BR" dirty="0" smtClean="0"/>
              <a:t>somar valores de um determinado campo.</a:t>
            </a:r>
            <a:endParaRPr lang="pt-BR" dirty="0" smtClean="0"/>
          </a:p>
          <a:p>
            <a:pPr lvl="1" algn="just"/>
            <a:endParaRPr lang="pt-BR" dirty="0"/>
          </a:p>
          <a:p>
            <a:pPr lvl="2" algn="just"/>
            <a:r>
              <a:rPr lang="pt-BR" dirty="0" smtClean="0"/>
              <a:t>SELECT </a:t>
            </a:r>
            <a:r>
              <a:rPr lang="pt-BR" dirty="0" smtClean="0"/>
              <a:t>SUM(TOTAL) </a:t>
            </a:r>
            <a:r>
              <a:rPr lang="pt-BR" dirty="0" smtClean="0"/>
              <a:t>FROM </a:t>
            </a:r>
            <a:r>
              <a:rPr lang="pt-BR" dirty="0" smtClean="0"/>
              <a:t>PEDIDO</a:t>
            </a:r>
            <a:endParaRPr lang="pt-BR" dirty="0" smtClean="0"/>
          </a:p>
          <a:p>
            <a:pPr lvl="2" algn="just"/>
            <a:endParaRPr lang="pt-BR" dirty="0"/>
          </a:p>
          <a:p>
            <a:pPr lvl="1" algn="just"/>
            <a:r>
              <a:rPr lang="pt-BR" dirty="0" smtClean="0"/>
              <a:t>O comando acima </a:t>
            </a:r>
            <a:r>
              <a:rPr lang="pt-BR" dirty="0" smtClean="0"/>
              <a:t>irá apresentar o valor total dos pedidos feitos.</a:t>
            </a:r>
            <a:endParaRPr lang="pt-BR" dirty="0" smtClean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7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Comandos usados em operações de consulta (SELECT)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COUNT</a:t>
            </a:r>
            <a:endParaRPr lang="pt-BR" b="1" dirty="0" smtClean="0"/>
          </a:p>
          <a:p>
            <a:pPr algn="just"/>
            <a:endParaRPr lang="pt-BR" dirty="0"/>
          </a:p>
          <a:p>
            <a:pPr lvl="1" algn="just"/>
            <a:r>
              <a:rPr lang="pt-BR" dirty="0" smtClean="0"/>
              <a:t>É utilizado para </a:t>
            </a:r>
            <a:r>
              <a:rPr lang="pt-BR" dirty="0" smtClean="0"/>
              <a:t>contar o número de ocorrências de um determinado dado.</a:t>
            </a:r>
          </a:p>
          <a:p>
            <a:pPr lvl="1" algn="just"/>
            <a:endParaRPr lang="pt-BR" dirty="0" smtClean="0"/>
          </a:p>
          <a:p>
            <a:pPr lvl="2" algn="just"/>
            <a:r>
              <a:rPr lang="pt-BR" dirty="0" smtClean="0"/>
              <a:t>SELECT NOME, </a:t>
            </a:r>
            <a:r>
              <a:rPr lang="pt-BR" dirty="0" smtClean="0"/>
              <a:t>COUNT(NOME)</a:t>
            </a:r>
            <a:r>
              <a:rPr lang="pt-BR" dirty="0" smtClean="0"/>
              <a:t> </a:t>
            </a:r>
            <a:r>
              <a:rPr lang="pt-BR" dirty="0" smtClean="0"/>
              <a:t>FROM </a:t>
            </a:r>
            <a:r>
              <a:rPr lang="pt-BR" dirty="0" smtClean="0"/>
              <a:t>CLIENTE GROUP BY NOME</a:t>
            </a:r>
            <a:endParaRPr lang="pt-BR" dirty="0" smtClean="0"/>
          </a:p>
          <a:p>
            <a:pPr lvl="2" algn="just"/>
            <a:endParaRPr lang="pt-BR" dirty="0"/>
          </a:p>
          <a:p>
            <a:pPr lvl="1" algn="just"/>
            <a:r>
              <a:rPr lang="pt-BR" dirty="0" smtClean="0"/>
              <a:t>O comando acima </a:t>
            </a:r>
            <a:r>
              <a:rPr lang="pt-BR" dirty="0" smtClean="0"/>
              <a:t>irá contar quantas ocorrências de um nome existe na tabela.</a:t>
            </a:r>
            <a:endParaRPr lang="pt-BR" dirty="0" smtClean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64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Comandos usados em operações de consulta (SELECT)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GROUP BY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É utilizado para agrupar os resultados com base em uma ou mais colunas. É útil para realizar operações de agregação, ou seja, contar, somar ou encontrar valores máximos e mínimos. Exemplo: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smtClean="0"/>
              <a:t>SELECT NOME, SUM(PRECO) FROM PRODUTO GROUP BY NOME</a:t>
            </a:r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1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Comandos usados em operações de consulta (SELECT)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JOIN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Utilizado para combinar informações de duas ou mais tabelas com base em uma coluna comum. Exemplo: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smtClean="0"/>
              <a:t>SELECT * FROM CLIENTE C JOIN PRODUTO P ON C.ID = P.ID_CLIENTE</a:t>
            </a:r>
            <a:endParaRPr lang="pt-BR" u="sng" dirty="0" smtClean="0"/>
          </a:p>
          <a:p>
            <a:pPr lvl="2" algn="just"/>
            <a:endParaRPr lang="pt-BR" u="sng" dirty="0"/>
          </a:p>
          <a:p>
            <a:pPr lvl="1" algn="just"/>
            <a:r>
              <a:rPr lang="pt-BR" dirty="0" smtClean="0"/>
              <a:t>Neste exemplo, se está juntando em um mesma consulta as tabelas de cliente e produto, desta forma será possível ter acesso a todas as propriedades dessas tabelas.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45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334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Programador de Sistemas</vt:lpstr>
      <vt:lpstr>Comandos usados em operações de consulta (SELECT)</vt:lpstr>
      <vt:lpstr>Comandos usados em operações de consulta (SELECT)</vt:lpstr>
      <vt:lpstr>Comandos usados em operações de consulta (SELECT)</vt:lpstr>
      <vt:lpstr>Comandos usados em operações de consulta (SELECT)</vt:lpstr>
      <vt:lpstr>Comandos usados em operações de consulta (SELECT)</vt:lpstr>
      <vt:lpstr>Comandos usados em operações de consulta (SELECT)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Augusto Braz</cp:lastModifiedBy>
  <cp:revision>45</cp:revision>
  <dcterms:created xsi:type="dcterms:W3CDTF">2022-10-14T11:19:00Z</dcterms:created>
  <dcterms:modified xsi:type="dcterms:W3CDTF">2023-09-27T18:56:16Z</dcterms:modified>
</cp:coreProperties>
</file>