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7" autoAdjust="0"/>
    <p:restoredTop sz="94658" autoAdjust="0"/>
  </p:normalViewPr>
  <p:slideViewPr>
    <p:cSldViewPr snapToGrid="0">
      <p:cViewPr varScale="1">
        <p:scale>
          <a:sx n="129" d="100"/>
          <a:sy n="129" d="100"/>
        </p:scale>
        <p:origin x="156" y="8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FE89-410D-4437-AAA3-836AE305F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868C1-2A0D-4FAC-A7F9-16CA1BF3F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04E3-83F7-4228-B8B8-33AC22A4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5A1D-DF1D-495A-9D77-6B20407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A3EB-C18A-4ABA-BE85-3159EE62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25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90E2-EB3F-40DB-A1BD-7CC780E5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A0CE4-0438-4C20-8BF3-BDE8C462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83C8E-F7DE-4FB7-82D1-6D24027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C2CD-9674-4DD5-9BAB-5B246C45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8B74-9C9C-4987-A8DD-6DFA94AD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5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2443C-0028-4C4D-85A4-F2C0E46B4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4602-F461-46FC-B35E-E9DCD310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988E-FD87-463E-98DE-D4002818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B405-0CF7-4BE6-BB85-C46B7D64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633F-E891-4190-8F47-19D46029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9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869-4207-43DC-9804-49C1034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4E52-D745-4CF5-BDAF-20C2F40E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CA3D-4E09-4B2D-9E01-C6DEE1DA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DE385-490C-42D1-BD9E-B0D31734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EA9-DDF8-4056-B1C0-BFF84132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7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06A3-379A-4A2A-93A4-21413E6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7A68F-81DC-4255-AA49-C508061F6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6EC6-CD54-4459-977E-66AC852D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EEA9-F824-428F-93F1-956957D2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FA2A3-5BD5-422E-9985-5E014E2D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7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CC8D-5F13-46FC-B31C-2DD69089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DE9E-3C5E-4615-B345-3B9F31704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0623-729D-4CF4-A511-5A0E63E5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2E160-CB3F-45C1-A7EE-9ECFAC9B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2999-DA92-40D3-AAD8-376B0B10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D40B-145E-4510-AA06-CC2C8F71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1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401D-316E-48B5-8748-D3E8C5F7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0EBD-1DB3-494F-ADB3-3BD01C4D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B18E-7CFD-4FDD-B3C0-9F94FE2C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08C68-0AC1-4669-B69C-6A30A178C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033C-9BEB-4132-A97A-36FF83AE1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D9C8A-FBDB-434C-9399-2588758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C9E6D-7D4C-4370-A451-8061A0AA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05E15-888E-4FFB-9386-879D040E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25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CDF2-B2BC-4418-B90B-D4B34943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9AFA0-198E-4837-BE11-985688A5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3EC9C-822C-4E56-90F0-D05AAACF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4F503-2A73-4684-A0BB-9076EB7F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78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8B9F7-0466-49AF-97BA-8A0EB341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A2B5E-EA78-4CBA-BF75-21BF2BD7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20D3B-05F0-473D-9DB0-F9987190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ABAA-2AC1-40C1-9473-C97F8388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9848-C23D-44E6-8625-13188892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B4CCC-6D54-4879-8645-83861E7E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8E3A2-795F-4AC1-B48D-411660B8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7CA3F-8ADD-4AE1-9884-33D17826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0F90-7759-4068-8000-1DB0296F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92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CD9E-A7DD-4936-9041-F1FB924E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207D7-6669-41F5-B763-D3E680A99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BB9B-4CF3-474A-9789-4A64BD87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22AEC-3FC9-446F-B495-027CB43D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93BA-BB0D-4380-9788-6C96B275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1E49-7E11-4658-906D-69D5F775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10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54218-0051-4C15-8FDB-CFA2C208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FA0A-E745-4CA6-8DD6-A46F027D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D29A-E4F6-4274-9525-523F00477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E7E5-EACA-48A9-91E4-D443CAEC2257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831AF-DD7B-4B8B-B4FE-9DB7789AC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F0EA6-5100-4F0D-9A7B-F1E6C217D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E1DE8-AABF-4DEA-9DCE-34007BFD33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75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b/s!Avwj9dxdqSpfhqE8smud-nPsZMGaXA?e=7vMEOs" TargetMode="External"/><Relationship Id="rId3" Type="http://schemas.openxmlformats.org/officeDocument/2006/relationships/hyperlink" Target="https://www.loom.com/share/5ae4714541ee4dba9d0212b5faf84c7f?sid=b4dcc097-6c91-4b5f-a4ce-8cecdcca0532" TargetMode="External"/><Relationship Id="rId7" Type="http://schemas.openxmlformats.org/officeDocument/2006/relationships/hyperlink" Target="https://1drv.ms/b/s!Avwj9dxdqSpfhqE9ylnNtfL-7kkbxw?e=9r4gx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olinaro-raphael/" TargetMode="External"/><Relationship Id="rId5" Type="http://schemas.openxmlformats.org/officeDocument/2006/relationships/hyperlink" Target="https://github.com/rmc3408" TargetMode="External"/><Relationship Id="rId4" Type="http://schemas.openxmlformats.org/officeDocument/2006/relationships/hyperlink" Target="https://1drv.ms/b/s!Avwj9dxdqSpfhqB1g8tctJeb9GDIAQ?e=AjE21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C117F6-440F-4E86-85EB-C91B8A83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000" y="2907000"/>
            <a:ext cx="5719200" cy="1044000"/>
          </a:xfrm>
        </p:spPr>
        <p:txBody>
          <a:bodyPr/>
          <a:lstStyle/>
          <a:p>
            <a:r>
              <a:rPr lang="en-US" dirty="0"/>
              <a:t>Candidate: </a:t>
            </a:r>
          </a:p>
          <a:p>
            <a:r>
              <a:rPr lang="en-US" sz="3600" dirty="0"/>
              <a:t>Raphael Molinaro</a:t>
            </a:r>
            <a:endParaRPr lang="en-CA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D187F-416F-4767-A992-72E4AED4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7" y="143287"/>
            <a:ext cx="1116713" cy="11167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9A080D-BDB1-4D9B-AE66-99DE032967D7}"/>
              </a:ext>
            </a:extLst>
          </p:cNvPr>
          <p:cNvSpPr txBox="1">
            <a:spLocks/>
          </p:cNvSpPr>
          <p:nvPr/>
        </p:nvSpPr>
        <p:spPr>
          <a:xfrm>
            <a:off x="1158000" y="326837"/>
            <a:ext cx="7647600" cy="67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Job application process: Full Stack developer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522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C74198A5-336B-41E3-867E-803DF6134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r="3044" b="30904"/>
          <a:stretch/>
        </p:blipFill>
        <p:spPr>
          <a:xfrm>
            <a:off x="4637411" y="2341813"/>
            <a:ext cx="2529591" cy="14045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F9AF49-FF83-488B-B3B6-3ACAFE1DE932}"/>
              </a:ext>
            </a:extLst>
          </p:cNvPr>
          <p:cNvSpPr/>
          <p:nvPr/>
        </p:nvSpPr>
        <p:spPr>
          <a:xfrm>
            <a:off x="4198229" y="1554052"/>
            <a:ext cx="7508971" cy="4731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117F6-440F-4E86-85EB-C91B8A83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4400" y="6422400"/>
            <a:ext cx="4677600" cy="435600"/>
          </a:xfrm>
        </p:spPr>
        <p:txBody>
          <a:bodyPr/>
          <a:lstStyle/>
          <a:p>
            <a:r>
              <a:rPr lang="en-US" dirty="0"/>
              <a:t>Candidate: Raphael Molinaro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D187F-416F-4767-A992-72E4AED4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" y="143287"/>
            <a:ext cx="1116713" cy="1116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E18234-AF13-4608-9C4B-CAFED427F90D}"/>
              </a:ext>
            </a:extLst>
          </p:cNvPr>
          <p:cNvSpPr txBox="1"/>
          <p:nvPr/>
        </p:nvSpPr>
        <p:spPr>
          <a:xfrm>
            <a:off x="205281" y="1531887"/>
            <a:ext cx="389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Application Architecture Overview for Employers and Employees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94999-559E-4BF8-9538-C0F491D64CBC}"/>
              </a:ext>
            </a:extLst>
          </p:cNvPr>
          <p:cNvSpPr txBox="1"/>
          <p:nvPr/>
        </p:nvSpPr>
        <p:spPr>
          <a:xfrm>
            <a:off x="4950302" y="1693616"/>
            <a:ext cx="2019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Javascript (React) – Front End</a:t>
            </a:r>
            <a:endParaRPr lang="en-C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BC59F-DF68-4FAA-93B3-682D17C187FE}"/>
              </a:ext>
            </a:extLst>
          </p:cNvPr>
          <p:cNvSpPr txBox="1"/>
          <p:nvPr/>
        </p:nvSpPr>
        <p:spPr>
          <a:xfrm>
            <a:off x="9740790" y="1688755"/>
            <a:ext cx="1906932" cy="2769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Python (Django) – Back End</a:t>
            </a:r>
            <a:endParaRPr lang="en-CA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0745F-60EA-44FD-AED0-B1659DB12F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651" y="4756338"/>
            <a:ext cx="1451013" cy="10226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6EA457-832A-4E13-AD64-B7DC4AF52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70" y="3277528"/>
            <a:ext cx="791424" cy="7914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FB5F78-F9FA-493A-8CAC-3021783620B1}"/>
              </a:ext>
            </a:extLst>
          </p:cNvPr>
          <p:cNvSpPr txBox="1"/>
          <p:nvPr/>
        </p:nvSpPr>
        <p:spPr>
          <a:xfrm>
            <a:off x="1880050" y="563316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  <a:endParaRPr lang="en-CA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A3EA9A9-070E-4AA2-B43A-7F122F7C8A51}"/>
              </a:ext>
            </a:extLst>
          </p:cNvPr>
          <p:cNvSpPr txBox="1">
            <a:spLocks/>
          </p:cNvSpPr>
          <p:nvPr/>
        </p:nvSpPr>
        <p:spPr>
          <a:xfrm>
            <a:off x="1158000" y="326837"/>
            <a:ext cx="7647600" cy="67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Job application process: Full Stack developer</a:t>
            </a:r>
            <a:endParaRPr lang="en-CA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F1E253-23F0-43C7-9C1F-C946A96F87AB}"/>
              </a:ext>
            </a:extLst>
          </p:cNvPr>
          <p:cNvSpPr txBox="1"/>
          <p:nvPr/>
        </p:nvSpPr>
        <p:spPr>
          <a:xfrm>
            <a:off x="1945848" y="40689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6FE504-26FB-4E15-A4D7-8DEAA1F72F2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27973" b="-22825"/>
          <a:stretch/>
        </p:blipFill>
        <p:spPr>
          <a:xfrm>
            <a:off x="5556402" y="2504181"/>
            <a:ext cx="539598" cy="7056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DC43D2-B767-4E02-9727-B8B3BECE72E2}"/>
              </a:ext>
            </a:extLst>
          </p:cNvPr>
          <p:cNvSpPr txBox="1"/>
          <p:nvPr/>
        </p:nvSpPr>
        <p:spPr>
          <a:xfrm>
            <a:off x="4514676" y="4241191"/>
            <a:ext cx="2941318" cy="116955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Login</a:t>
            </a:r>
          </a:p>
          <a:p>
            <a:endParaRPr lang="en-US" sz="1400" dirty="0"/>
          </a:p>
          <a:p>
            <a:r>
              <a:rPr lang="en-US" sz="1400" dirty="0"/>
              <a:t>Employer and Employee’s dashboard</a:t>
            </a:r>
          </a:p>
          <a:p>
            <a:endParaRPr lang="en-US" sz="1400" dirty="0"/>
          </a:p>
          <a:p>
            <a:r>
              <a:rPr lang="en-US" sz="1400" dirty="0"/>
              <a:t>Employee’s time line with dateTime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449C2E-DAB6-4E58-830C-1FEECFDD3B31}"/>
              </a:ext>
            </a:extLst>
          </p:cNvPr>
          <p:cNvSpPr txBox="1"/>
          <p:nvPr/>
        </p:nvSpPr>
        <p:spPr>
          <a:xfrm>
            <a:off x="4510141" y="5521540"/>
            <a:ext cx="294131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/>
              <a:t>Employer and Employee ‘s CRUD</a:t>
            </a:r>
            <a:br>
              <a:rPr lang="en-US" sz="1400" dirty="0"/>
            </a:br>
            <a:r>
              <a:rPr lang="en-US" sz="1400" dirty="0"/>
              <a:t>(create, read, update and delete)</a:t>
            </a:r>
            <a:endParaRPr lang="en-CA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25BD61-1F1D-4566-83BA-9C799A613D92}"/>
              </a:ext>
            </a:extLst>
          </p:cNvPr>
          <p:cNvSpPr/>
          <p:nvPr/>
        </p:nvSpPr>
        <p:spPr>
          <a:xfrm>
            <a:off x="4373673" y="4068952"/>
            <a:ext cx="3192641" cy="20294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4255DC4-549F-4158-9D70-7FA37DB555B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53887" y="2233478"/>
            <a:ext cx="1560443" cy="24053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9D8584E-BE17-4ACA-92EB-D30C9C8F1F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0721" y="5370253"/>
            <a:ext cx="1785936" cy="6429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86B9163-23CB-44B4-8218-E7A11CE5C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</a:blip>
          <a:stretch>
            <a:fillRect/>
          </a:stretch>
        </p:blipFill>
        <p:spPr>
          <a:xfrm>
            <a:off x="9870098" y="3178856"/>
            <a:ext cx="1018629" cy="402714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FD0A35-0C8A-48E0-BF8A-455FADFED7B7}"/>
              </a:ext>
            </a:extLst>
          </p:cNvPr>
          <p:cNvCxnSpPr>
            <a:cxnSpLocks/>
          </p:cNvCxnSpPr>
          <p:nvPr/>
        </p:nvCxnSpPr>
        <p:spPr>
          <a:xfrm>
            <a:off x="10221778" y="4365030"/>
            <a:ext cx="0" cy="1036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C6026A-6FF0-47DE-9710-2FDE91D830ED}"/>
              </a:ext>
            </a:extLst>
          </p:cNvPr>
          <p:cNvCxnSpPr>
            <a:cxnSpLocks/>
          </p:cNvCxnSpPr>
          <p:nvPr/>
        </p:nvCxnSpPr>
        <p:spPr>
          <a:xfrm flipV="1">
            <a:off x="10084978" y="4347457"/>
            <a:ext cx="0" cy="1022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A50AFB-0A5D-4EE3-ABE7-B8059450F978}"/>
              </a:ext>
            </a:extLst>
          </p:cNvPr>
          <p:cNvCxnSpPr>
            <a:cxnSpLocks/>
          </p:cNvCxnSpPr>
          <p:nvPr/>
        </p:nvCxnSpPr>
        <p:spPr>
          <a:xfrm flipH="1">
            <a:off x="7361018" y="3351341"/>
            <a:ext cx="1092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B69111-3F9D-4D35-946A-CAF622F2E1AF}"/>
              </a:ext>
            </a:extLst>
          </p:cNvPr>
          <p:cNvCxnSpPr>
            <a:cxnSpLocks/>
          </p:cNvCxnSpPr>
          <p:nvPr/>
        </p:nvCxnSpPr>
        <p:spPr>
          <a:xfrm>
            <a:off x="7361017" y="3110456"/>
            <a:ext cx="109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8BEE52-394C-4437-950F-71450D6E8C74}"/>
              </a:ext>
            </a:extLst>
          </p:cNvPr>
          <p:cNvCxnSpPr>
            <a:cxnSpLocks/>
          </p:cNvCxnSpPr>
          <p:nvPr/>
        </p:nvCxnSpPr>
        <p:spPr>
          <a:xfrm flipV="1">
            <a:off x="2849771" y="4129083"/>
            <a:ext cx="1237517" cy="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89C7EA-F25B-4373-9955-C97133AC4461}"/>
              </a:ext>
            </a:extLst>
          </p:cNvPr>
          <p:cNvCxnSpPr>
            <a:cxnSpLocks/>
          </p:cNvCxnSpPr>
          <p:nvPr/>
        </p:nvCxnSpPr>
        <p:spPr>
          <a:xfrm>
            <a:off x="2840791" y="4875394"/>
            <a:ext cx="1255479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E8F2D3-D8BF-4857-89F0-BE7744DF99E7}"/>
              </a:ext>
            </a:extLst>
          </p:cNvPr>
          <p:cNvSpPr txBox="1"/>
          <p:nvPr/>
        </p:nvSpPr>
        <p:spPr>
          <a:xfrm>
            <a:off x="4290593" y="3762875"/>
            <a:ext cx="81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screens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823087-8D5D-41C8-B213-CCFCAED768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9776" y="3718370"/>
            <a:ext cx="399133" cy="3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C117F6-440F-4E86-85EB-C91B8A83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4400" y="6422400"/>
            <a:ext cx="4677600" cy="435600"/>
          </a:xfrm>
        </p:spPr>
        <p:txBody>
          <a:bodyPr/>
          <a:lstStyle/>
          <a:p>
            <a:r>
              <a:rPr lang="en-US" dirty="0"/>
              <a:t>Candidate: Raphael Molinaro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D187F-416F-4767-A992-72E4AED4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7" y="143287"/>
            <a:ext cx="1116713" cy="1116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7C518-F8F4-4036-BB89-53A838839857}"/>
              </a:ext>
            </a:extLst>
          </p:cNvPr>
          <p:cNvSpPr txBox="1"/>
          <p:nvPr/>
        </p:nvSpPr>
        <p:spPr>
          <a:xfrm>
            <a:off x="1648800" y="1972800"/>
            <a:ext cx="9993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Desenvolver um dashboard com funcionalidades Criação, Leitura, Atualização e Exclusão de empresas e funcionários;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A aplicação deve requerer autenticação para acesso;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Deve haver dois níveis de acesso e permissões para usuários. Apenas usuários com permissões de administração poderão editar, cadastrar e remover registros, enquanto usuários comuns só poderão visualizar;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Os usuários comuns e administradores devem ter imagens de perfil distintas;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O design do front-end deve ser responsivo;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Incluir um componente de linha do tempo para visualizar a data de entrada, data de saída e férias dos funcionários;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Devemos ter as seguintes telas: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Login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Visualização de empresas/funcionários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Cadastro e edição de empresas/funcionários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7262A"/>
                </a:solidFill>
                <a:effectLst/>
                <a:latin typeface="Inter"/>
              </a:rPr>
              <a:t>Linha do tempo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C07B08-0665-44CD-B0C5-BB585E6C0820}"/>
              </a:ext>
            </a:extLst>
          </p:cNvPr>
          <p:cNvSpPr txBox="1">
            <a:spLocks/>
          </p:cNvSpPr>
          <p:nvPr/>
        </p:nvSpPr>
        <p:spPr>
          <a:xfrm>
            <a:off x="1158000" y="326837"/>
            <a:ext cx="7647600" cy="67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Job application process: Full Stack developer</a:t>
            </a:r>
            <a:endParaRPr lang="en-CA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09F79D-ECFE-4686-982A-6C286C817214}"/>
              </a:ext>
            </a:extLst>
          </p:cNvPr>
          <p:cNvSpPr txBox="1"/>
          <p:nvPr/>
        </p:nvSpPr>
        <p:spPr>
          <a:xfrm>
            <a:off x="1648800" y="1455262"/>
            <a:ext cx="225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completed: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18222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C117F6-440F-4E86-85EB-C91B8A83C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4400" y="6422400"/>
            <a:ext cx="4677600" cy="435600"/>
          </a:xfrm>
        </p:spPr>
        <p:txBody>
          <a:bodyPr/>
          <a:lstStyle/>
          <a:p>
            <a:r>
              <a:rPr lang="en-US" dirty="0"/>
              <a:t>Candidate: Raphael Molinaro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D187F-416F-4767-A992-72E4AED4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7" y="143287"/>
            <a:ext cx="1116713" cy="11167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8F4C4A-7AFC-42F0-8E5F-0D78ECB21C48}"/>
              </a:ext>
            </a:extLst>
          </p:cNvPr>
          <p:cNvSpPr txBox="1">
            <a:spLocks/>
          </p:cNvSpPr>
          <p:nvPr/>
        </p:nvSpPr>
        <p:spPr>
          <a:xfrm>
            <a:off x="1158000" y="326837"/>
            <a:ext cx="7647600" cy="677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Job application process: Full Stack developer</a:t>
            </a:r>
            <a:endParaRPr lang="en-C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A6DE2-014D-4E29-8B09-1401B8D1A818}"/>
              </a:ext>
            </a:extLst>
          </p:cNvPr>
          <p:cNvSpPr txBox="1"/>
          <p:nvPr/>
        </p:nvSpPr>
        <p:spPr>
          <a:xfrm>
            <a:off x="1212599" y="2066276"/>
            <a:ext cx="97304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Video Presentation – </a:t>
            </a:r>
            <a:r>
              <a:rPr lang="pt-BR" sz="18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https://www.loom.com/share/5ae4714541ee4dba9d0212b5faf84c7f?sid=b4dcc097-6c91-4b5f-a4ce-8cecdcca0532</a:t>
            </a:r>
            <a:endParaRPr lang="en-CA" b="1" dirty="0"/>
          </a:p>
          <a:p>
            <a:endParaRPr lang="en-CA" b="1" dirty="0"/>
          </a:p>
          <a:p>
            <a:r>
              <a:rPr lang="en-CA" b="1" dirty="0"/>
              <a:t>Resume</a:t>
            </a:r>
            <a:r>
              <a:rPr lang="en-CA" dirty="0"/>
              <a:t> - </a:t>
            </a:r>
            <a:r>
              <a:rPr lang="en-CA" dirty="0">
                <a:hlinkClick r:id="rId4"/>
              </a:rPr>
              <a:t>Raphael+Molinaro+FS.pdf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GitHub</a:t>
            </a:r>
            <a:r>
              <a:rPr lang="en-CA" dirty="0"/>
              <a:t> - </a:t>
            </a:r>
            <a:r>
              <a:rPr lang="en-CA" dirty="0">
                <a:hlinkClick r:id="rId5"/>
              </a:rPr>
              <a:t>https://github.com/rmc3408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LinkedIn</a:t>
            </a:r>
            <a:r>
              <a:rPr lang="en-CA" dirty="0"/>
              <a:t> - </a:t>
            </a:r>
            <a:r>
              <a:rPr lang="en-CA" dirty="0">
                <a:hlinkClick r:id="rId6"/>
              </a:rPr>
              <a:t>https://www.linkedin.com/in/molinaro-raphael/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Two reference letters from</a:t>
            </a:r>
            <a:r>
              <a:rPr lang="en-CA" dirty="0"/>
              <a:t>: </a:t>
            </a:r>
          </a:p>
          <a:p>
            <a:pPr lvl="1"/>
            <a:r>
              <a:rPr lang="en-CA" dirty="0"/>
              <a:t>- Tech team Lead </a:t>
            </a:r>
            <a:r>
              <a:rPr lang="en-CA" dirty="0">
                <a:hlinkClick r:id="rId7"/>
              </a:rPr>
              <a:t>nickbolger.pdf</a:t>
            </a:r>
            <a:endParaRPr lang="en-CA" dirty="0"/>
          </a:p>
          <a:p>
            <a:pPr lvl="1"/>
            <a:r>
              <a:rPr lang="en-CA" dirty="0"/>
              <a:t>- Manager </a:t>
            </a:r>
            <a:r>
              <a:rPr lang="en-CA" dirty="0">
                <a:hlinkClick r:id="rId8"/>
              </a:rPr>
              <a:t>KyleCogswell.pdf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00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286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15</cp:revision>
  <dcterms:created xsi:type="dcterms:W3CDTF">2023-07-03T13:05:21Z</dcterms:created>
  <dcterms:modified xsi:type="dcterms:W3CDTF">2023-07-03T16:51:38Z</dcterms:modified>
</cp:coreProperties>
</file>