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2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571C-8253-47A3-9917-79171920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10B7-B91D-4550-AB05-9A0469B7E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56E5-14D7-486A-877E-7383FA71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EC3A-9220-4EC9-9940-41D624A5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4248-54A2-4DEA-A23E-C6E31146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46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8C9-69E0-4456-B2C9-B1E8295F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3B48-8205-42E1-8D92-8F22C0F66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B10B-70B8-42D2-B67B-7EC2EFA4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26069-025C-435F-902D-24E1789C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9D62-D964-4C5F-8933-B497750C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396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CB37B-7ABF-45B6-AA2E-4B724F26F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280B6-422C-474B-B369-48A6DD3CA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896B-9A03-4F86-A3E0-373E9091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9E6D-700A-4228-9C12-2FF3B804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969A-5091-417A-B432-2ECAA575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4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F801-7A05-4AEB-B821-A7B6F8E0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35363-EE9A-49A5-8B83-ACDE864D1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666A2-8D5D-45D4-B1BA-E8BD719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587C-C76D-4683-9FA3-8F2591DC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9A90A-6AD4-4414-962E-FD6C8776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95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3666-FC23-4176-A09F-2AE3AC10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3F4A-7C28-4455-B0FA-0D51156A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85606-ED94-44C7-9AC9-0F974DDC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60DF4-22BF-4143-8E8C-B5F509A5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F1FA-B892-4A68-B88B-788B30D1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2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3232-E8FA-4133-A9FE-235F8F4A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86F1B-9AA9-4E28-92EC-91729CCD8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009AF-B8CC-40D0-85FF-A419011AD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AF580-A43A-49EC-94B1-D2977E82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0CBCA-D7C6-4FB5-8223-C6CF9BA6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9850-998C-414D-90F2-AC2AAF6A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376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3828-C785-44F0-9C4A-AC674D51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39D63-2D10-425C-ADAC-838DE482E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2F93D-9103-4760-9387-AF9EE14AB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58451-48EA-4574-84FF-67672E82B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F49B9-93B3-49A5-A548-0FACCC238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1AE56-2334-47F8-A884-09457373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2503E-3E99-4C23-81DB-11B0149F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588C2-2FBA-43B0-8F46-7E4E30CC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64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CBDD-CBF1-4ECA-81E9-52774AC3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BA972-8E68-4D0C-A7B2-05633FC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1B22F-B868-49BE-BB87-9F90F76A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43D8F-08D6-4CC2-A9C9-CA20D0DC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85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0BB3B-2689-4A68-9590-7FCF506B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F2ED2-EA9B-42B1-9CB8-2CD80F98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90E81-32EA-4130-B969-4397D92C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2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29D7C-2C93-4428-946D-04EAC48F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D7815-F61A-44C1-AE4D-0B07078A7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637D6-80A6-4543-A15C-0F32F6135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70186-1142-488B-B037-7E06544D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110E-EEBA-4EF2-B772-8CD50427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D7D1-A226-47C5-9D72-EFA48582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E8C6-4805-4220-A37E-40BE0DE8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21D0BD-F6B1-49B3-BF90-69D50E553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718F9-1056-408F-BCF9-864C9F829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6C8E-1E43-4C12-99C9-B1B21A2E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A286D-33E0-4BFC-B6FF-AC9D0680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B7B7E-8540-4A66-9AE9-8DBAF2FC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231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24B3A-35C8-4159-93F2-E8D7802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5C79A-9BD3-48BD-8C2F-81D85171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097C-F81A-4E9A-8956-8EDEB4A20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1F1B-6CE9-42B0-9B31-97A3F61FDD59}" type="datetimeFigureOut">
              <a:rPr lang="en-CA" smtClean="0"/>
              <a:t>2023-11-07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6D5E-6037-42BA-A1AD-5C3E18612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22FC-7E8F-4784-BD11-F91F398B5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B54C-7972-41F3-B971-D006C36882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14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B44F-29E9-4368-A6D5-7AFABDE1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 Dev with React vetting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9CFCE-96D1-4AA4-AFB3-AB689073D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7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9BF50-5BC1-4F6F-A924-104C9236C0DC}"/>
              </a:ext>
            </a:extLst>
          </p:cNvPr>
          <p:cNvSpPr txBox="1"/>
          <p:nvPr/>
        </p:nvSpPr>
        <p:spPr>
          <a:xfrm>
            <a:off x="1109133" y="922867"/>
            <a:ext cx="10481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76828B"/>
                </a:solidFill>
                <a:effectLst/>
                <a:latin typeface="Roboto"/>
              </a:rPr>
              <a:t>Git conflict ---- merge An event when Git is unable to resolve differences in code between the two commits automatically</a:t>
            </a:r>
            <a:r>
              <a:rPr lang="en-US" b="0" i="0" dirty="0">
                <a:solidFill>
                  <a:srgbClr val="76828B"/>
                </a:solidFill>
                <a:effectLst/>
                <a:latin typeface="Roboto"/>
              </a:rPr>
              <a:t>.</a:t>
            </a: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r>
              <a:rPr lang="en-US" dirty="0">
                <a:solidFill>
                  <a:srgbClr val="76828B"/>
                </a:solidFill>
                <a:latin typeface="Roboto"/>
              </a:rPr>
              <a:t>git stash is</a:t>
            </a:r>
          </a:p>
          <a:p>
            <a:endParaRPr lang="en-US" b="0" i="0" dirty="0">
              <a:solidFill>
                <a:srgbClr val="9CDCFE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git</a:t>
            </a:r>
            <a:r>
              <a:rPr lang="en-US" b="0" i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 diff-tree –r {</a:t>
            </a:r>
            <a:r>
              <a:rPr lang="en-US" b="0" i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commit</a:t>
            </a:r>
            <a:r>
              <a:rPr lang="en-US" b="0" i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 hash}</a:t>
            </a:r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REBASE : re-writes the project history by creating brand new commits </a:t>
            </a:r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US" dirty="0">
              <a:solidFill>
                <a:srgbClr val="76828B"/>
              </a:solidFill>
              <a:latin typeface="Roboto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784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2D478F-ACB6-4E2A-B47E-A19D36873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53" y="203200"/>
            <a:ext cx="6956880" cy="64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20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CB51E-724A-46C9-9485-5F208DD5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59" y="0"/>
            <a:ext cx="927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E99DB-B19A-481E-B3E6-47E6DD09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94"/>
            <a:ext cx="12192000" cy="57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6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BA494-11EF-4C80-8901-65A7EC2764BD}"/>
              </a:ext>
            </a:extLst>
          </p:cNvPr>
          <p:cNvSpPr txBox="1"/>
          <p:nvPr/>
        </p:nvSpPr>
        <p:spPr>
          <a:xfrm>
            <a:off x="1032934" y="179530"/>
            <a:ext cx="6096000" cy="940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dirty="0"/>
              <a:t>function </a:t>
            </a:r>
            <a:r>
              <a:rPr lang="en-CA" sz="1100" dirty="0" err="1"/>
              <a:t>GroupTotals</a:t>
            </a:r>
            <a:r>
              <a:rPr lang="en-CA" sz="1100" dirty="0"/>
              <a:t>(</a:t>
            </a:r>
            <a:r>
              <a:rPr lang="en-CA" sz="1100" dirty="0" err="1"/>
              <a:t>arr</a:t>
            </a:r>
            <a:r>
              <a:rPr lang="en-CA" sz="1100" dirty="0"/>
              <a:t>: string[]) {</a:t>
            </a:r>
          </a:p>
          <a:p>
            <a:endParaRPr lang="en-CA" sz="1100" dirty="0"/>
          </a:p>
          <a:p>
            <a:r>
              <a:rPr lang="en-CA" sz="1100" dirty="0"/>
              <a:t>  // transform to Array of Object</a:t>
            </a:r>
          </a:p>
          <a:p>
            <a:r>
              <a:rPr lang="en-CA" sz="1100" dirty="0"/>
              <a:t>  let </a:t>
            </a:r>
            <a:r>
              <a:rPr lang="en-CA" sz="1100" dirty="0" err="1"/>
              <a:t>arrObj</a:t>
            </a:r>
            <a:r>
              <a:rPr lang="en-CA" sz="1100" dirty="0"/>
              <a:t> = []</a:t>
            </a:r>
          </a:p>
          <a:p>
            <a:r>
              <a:rPr lang="en-CA" sz="1100" dirty="0"/>
              <a:t>  for (let </a:t>
            </a:r>
            <a:r>
              <a:rPr lang="en-CA" sz="1100" dirty="0" err="1"/>
              <a:t>i</a:t>
            </a:r>
            <a:r>
              <a:rPr lang="en-CA" sz="1100" dirty="0"/>
              <a:t> = 0; </a:t>
            </a:r>
            <a:r>
              <a:rPr lang="en-CA" sz="1100" dirty="0" err="1"/>
              <a:t>i</a:t>
            </a:r>
            <a:r>
              <a:rPr lang="en-CA" sz="1100" dirty="0"/>
              <a:t> &lt; </a:t>
            </a:r>
            <a:r>
              <a:rPr lang="en-CA" sz="1100" dirty="0" err="1"/>
              <a:t>arr.length</a:t>
            </a:r>
            <a:r>
              <a:rPr lang="en-CA" sz="1100" dirty="0"/>
              <a:t>; </a:t>
            </a:r>
            <a:r>
              <a:rPr lang="en-CA" sz="1100" dirty="0" err="1"/>
              <a:t>i</a:t>
            </a:r>
            <a:r>
              <a:rPr lang="en-CA" sz="1100" dirty="0"/>
              <a:t>++) {</a:t>
            </a:r>
          </a:p>
          <a:p>
            <a:r>
              <a:rPr lang="en-CA" sz="1100" dirty="0"/>
              <a:t>    const [first, last] = </a:t>
            </a:r>
            <a:r>
              <a:rPr lang="en-CA" sz="1100" dirty="0" err="1"/>
              <a:t>arr</a:t>
            </a:r>
            <a:r>
              <a:rPr lang="en-CA" sz="1100" dirty="0"/>
              <a:t>[</a:t>
            </a:r>
            <a:r>
              <a:rPr lang="en-CA" sz="1100" dirty="0" err="1"/>
              <a:t>i</a:t>
            </a:r>
            <a:r>
              <a:rPr lang="en-CA" sz="1100" dirty="0"/>
              <a:t>].split(":")</a:t>
            </a:r>
          </a:p>
          <a:p>
            <a:r>
              <a:rPr lang="en-CA" sz="1100" dirty="0"/>
              <a:t>    const </a:t>
            </a:r>
            <a:r>
              <a:rPr lang="en-CA" sz="1100" dirty="0" err="1"/>
              <a:t>newObj</a:t>
            </a:r>
            <a:r>
              <a:rPr lang="en-CA" sz="1100" dirty="0"/>
              <a:t> = { prop: first, </a:t>
            </a:r>
            <a:r>
              <a:rPr lang="en-CA" sz="1100" dirty="0" err="1"/>
              <a:t>propValue</a:t>
            </a:r>
            <a:r>
              <a:rPr lang="en-CA" sz="1100" dirty="0"/>
              <a:t>: </a:t>
            </a:r>
            <a:r>
              <a:rPr lang="en-CA" sz="1100" dirty="0" err="1"/>
              <a:t>parseInt</a:t>
            </a:r>
            <a:r>
              <a:rPr lang="en-CA" sz="1100" dirty="0"/>
              <a:t>(last) }</a:t>
            </a:r>
          </a:p>
          <a:p>
            <a:r>
              <a:rPr lang="en-CA" sz="1100" dirty="0"/>
              <a:t>    </a:t>
            </a:r>
            <a:r>
              <a:rPr lang="en-CA" sz="1100" dirty="0" err="1"/>
              <a:t>arrObj.push</a:t>
            </a:r>
            <a:r>
              <a:rPr lang="en-CA" sz="1100" dirty="0"/>
              <a:t>(</a:t>
            </a:r>
            <a:r>
              <a:rPr lang="en-CA" sz="1100" dirty="0" err="1"/>
              <a:t>newObj</a:t>
            </a:r>
            <a:r>
              <a:rPr lang="en-CA" sz="1100" dirty="0"/>
              <a:t>)</a:t>
            </a:r>
          </a:p>
          <a:p>
            <a:r>
              <a:rPr lang="en-CA" sz="1100" dirty="0"/>
              <a:t>  }</a:t>
            </a:r>
          </a:p>
          <a:p>
            <a:r>
              <a:rPr lang="en-CA" sz="1100" dirty="0"/>
              <a:t>  //console.log(</a:t>
            </a:r>
            <a:r>
              <a:rPr lang="en-CA" sz="1100" dirty="0" err="1"/>
              <a:t>arrObj</a:t>
            </a:r>
            <a:r>
              <a:rPr lang="en-CA" sz="1100" dirty="0"/>
              <a:t>[0])</a:t>
            </a:r>
          </a:p>
          <a:p>
            <a:endParaRPr lang="en-CA" sz="1100" dirty="0"/>
          </a:p>
          <a:p>
            <a:r>
              <a:rPr lang="en-CA" sz="1100" dirty="0"/>
              <a:t>  // Group and Sum By Props</a:t>
            </a:r>
          </a:p>
          <a:p>
            <a:r>
              <a:rPr lang="en-CA" sz="1100" dirty="0"/>
              <a:t>  const </a:t>
            </a:r>
            <a:r>
              <a:rPr lang="en-CA" sz="1100" dirty="0" err="1"/>
              <a:t>resultSum</a:t>
            </a:r>
            <a:r>
              <a:rPr lang="en-CA" sz="1100" dirty="0"/>
              <a:t> = </a:t>
            </a:r>
            <a:r>
              <a:rPr lang="en-CA" sz="1100" dirty="0" err="1"/>
              <a:t>arrObj.reduce</a:t>
            </a:r>
            <a:r>
              <a:rPr lang="en-CA" sz="1100" dirty="0"/>
              <a:t>(</a:t>
            </a:r>
            <a:r>
              <a:rPr lang="en-CA" sz="1100" dirty="0" err="1"/>
              <a:t>sumByProps</a:t>
            </a:r>
            <a:r>
              <a:rPr lang="en-CA" sz="1100" dirty="0"/>
              <a:t>, {})</a:t>
            </a:r>
          </a:p>
          <a:p>
            <a:r>
              <a:rPr lang="en-CA" sz="1100" dirty="0"/>
              <a:t>  //console.log(</a:t>
            </a:r>
            <a:r>
              <a:rPr lang="en-CA" sz="1100" dirty="0" err="1"/>
              <a:t>resultSum</a:t>
            </a:r>
            <a:r>
              <a:rPr lang="en-CA" sz="1100" dirty="0"/>
              <a:t>)</a:t>
            </a:r>
          </a:p>
          <a:p>
            <a:endParaRPr lang="en-CA" sz="1100" dirty="0"/>
          </a:p>
          <a:p>
            <a:r>
              <a:rPr lang="en-CA" sz="1100" dirty="0"/>
              <a:t>  // Clean array and transform to Array of </a:t>
            </a:r>
          </a:p>
          <a:p>
            <a:r>
              <a:rPr lang="en-CA" sz="1100" dirty="0"/>
              <a:t>  let </a:t>
            </a:r>
            <a:r>
              <a:rPr lang="en-CA" sz="1100" dirty="0" err="1"/>
              <a:t>summedItems</a:t>
            </a:r>
            <a:r>
              <a:rPr lang="en-CA" sz="1100" dirty="0"/>
              <a:t> = []</a:t>
            </a:r>
          </a:p>
          <a:p>
            <a:r>
              <a:rPr lang="en-CA" sz="1100" dirty="0"/>
              <a:t>  for (let [key, value] of </a:t>
            </a:r>
            <a:r>
              <a:rPr lang="en-CA" sz="1100" dirty="0" err="1"/>
              <a:t>Object.entries</a:t>
            </a:r>
            <a:r>
              <a:rPr lang="en-CA" sz="1100" dirty="0"/>
              <a:t>(</a:t>
            </a:r>
            <a:r>
              <a:rPr lang="en-CA" sz="1100" dirty="0" err="1"/>
              <a:t>resultSum</a:t>
            </a:r>
            <a:r>
              <a:rPr lang="en-CA" sz="1100" dirty="0"/>
              <a:t>)) {</a:t>
            </a:r>
          </a:p>
          <a:p>
            <a:r>
              <a:rPr lang="en-CA" sz="1100" dirty="0"/>
              <a:t>    //console.log(key, value)</a:t>
            </a:r>
          </a:p>
          <a:p>
            <a:r>
              <a:rPr lang="en-CA" sz="1100" dirty="0"/>
              <a:t>    if (value !== 0) {</a:t>
            </a:r>
          </a:p>
          <a:p>
            <a:r>
              <a:rPr lang="en-CA" sz="1100" dirty="0"/>
              <a:t>      //console.log(`${key}:${value}`)</a:t>
            </a:r>
          </a:p>
          <a:p>
            <a:r>
              <a:rPr lang="en-CA" sz="1100" dirty="0"/>
              <a:t>      </a:t>
            </a:r>
            <a:r>
              <a:rPr lang="en-CA" sz="1100" dirty="0" err="1"/>
              <a:t>summedItems.push</a:t>
            </a:r>
            <a:r>
              <a:rPr lang="en-CA" sz="1100" dirty="0"/>
              <a:t>(`${key}:${value}`);</a:t>
            </a:r>
          </a:p>
          <a:p>
            <a:r>
              <a:rPr lang="en-CA" sz="1100" dirty="0"/>
              <a:t>    }</a:t>
            </a:r>
          </a:p>
          <a:p>
            <a:r>
              <a:rPr lang="en-CA" sz="1100" dirty="0"/>
              <a:t>  }</a:t>
            </a:r>
          </a:p>
          <a:p>
            <a:endParaRPr lang="en-CA" sz="1100" dirty="0"/>
          </a:p>
          <a:p>
            <a:r>
              <a:rPr lang="en-CA" sz="1100" dirty="0"/>
              <a:t>  return </a:t>
            </a:r>
            <a:r>
              <a:rPr lang="en-CA" sz="1100" dirty="0" err="1"/>
              <a:t>summedItems.sort</a:t>
            </a:r>
            <a:r>
              <a:rPr lang="en-CA" sz="1100" dirty="0"/>
              <a:t>().join(",");</a:t>
            </a:r>
          </a:p>
          <a:p>
            <a:r>
              <a:rPr lang="en-CA" sz="1100" dirty="0"/>
              <a:t>}</a:t>
            </a:r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  <a:p>
            <a:endParaRPr lang="en-CA" sz="1100" dirty="0"/>
          </a:p>
          <a:p>
            <a:r>
              <a:rPr lang="en-CA" sz="1100" dirty="0"/>
              <a:t>function </a:t>
            </a:r>
            <a:r>
              <a:rPr lang="en-CA" sz="1100" dirty="0" err="1"/>
              <a:t>sumByProps</a:t>
            </a:r>
            <a:r>
              <a:rPr lang="en-CA" sz="1100" dirty="0"/>
              <a:t>(acc: { [key: string]: number }, </a:t>
            </a:r>
            <a:r>
              <a:rPr lang="en-CA" sz="1100" dirty="0" err="1"/>
              <a:t>val</a:t>
            </a:r>
            <a:r>
              <a:rPr lang="en-CA" sz="1100" dirty="0"/>
              <a:t>: { prop: string, </a:t>
            </a:r>
            <a:r>
              <a:rPr lang="en-CA" sz="1100" dirty="0" err="1"/>
              <a:t>propValue</a:t>
            </a:r>
            <a:r>
              <a:rPr lang="en-CA" sz="1100" dirty="0"/>
              <a:t>: number }) {</a:t>
            </a:r>
          </a:p>
          <a:p>
            <a:r>
              <a:rPr lang="en-CA" sz="1100" dirty="0"/>
              <a:t>  //console.log(acc, </a:t>
            </a:r>
            <a:r>
              <a:rPr lang="en-CA" sz="1100" dirty="0" err="1"/>
              <a:t>val</a:t>
            </a:r>
            <a:r>
              <a:rPr lang="en-CA" sz="1100" dirty="0"/>
              <a:t>)</a:t>
            </a:r>
          </a:p>
          <a:p>
            <a:endParaRPr lang="en-CA" sz="1100" dirty="0"/>
          </a:p>
          <a:p>
            <a:r>
              <a:rPr lang="en-CA" sz="1100" dirty="0"/>
              <a:t>  // If object is empty, accept first iteration</a:t>
            </a:r>
          </a:p>
          <a:p>
            <a:r>
              <a:rPr lang="en-CA" sz="1100" dirty="0"/>
              <a:t>  if (</a:t>
            </a:r>
            <a:r>
              <a:rPr lang="en-CA" sz="1100" dirty="0" err="1"/>
              <a:t>Object.keys</a:t>
            </a:r>
            <a:r>
              <a:rPr lang="en-CA" sz="1100" dirty="0"/>
              <a:t>(acc).length == 0) {</a:t>
            </a:r>
          </a:p>
          <a:p>
            <a:r>
              <a:rPr lang="en-CA" sz="1100" dirty="0"/>
              <a:t>    acc = { [</a:t>
            </a:r>
            <a:r>
              <a:rPr lang="en-CA" sz="1100" dirty="0" err="1"/>
              <a:t>val.prop</a:t>
            </a:r>
            <a:r>
              <a:rPr lang="en-CA" sz="1100" dirty="0"/>
              <a:t>]: </a:t>
            </a:r>
            <a:r>
              <a:rPr lang="en-CA" sz="1100" dirty="0" err="1"/>
              <a:t>val.propValue</a:t>
            </a:r>
            <a:r>
              <a:rPr lang="en-CA" sz="1100" dirty="0"/>
              <a:t> }</a:t>
            </a:r>
          </a:p>
          <a:p>
            <a:endParaRPr lang="en-CA" sz="1100" dirty="0"/>
          </a:p>
          <a:p>
            <a:r>
              <a:rPr lang="en-CA" sz="1100" dirty="0"/>
              <a:t>  } // If object has same property, make a sum.</a:t>
            </a:r>
          </a:p>
          <a:p>
            <a:r>
              <a:rPr lang="en-CA" sz="1100" dirty="0"/>
              <a:t>  else if (</a:t>
            </a:r>
            <a:r>
              <a:rPr lang="en-CA" sz="1100" dirty="0" err="1"/>
              <a:t>acc.hasOwnProperty</a:t>
            </a:r>
            <a:r>
              <a:rPr lang="en-CA" sz="1100" dirty="0"/>
              <a:t>(</a:t>
            </a:r>
            <a:r>
              <a:rPr lang="en-CA" sz="1100" dirty="0" err="1"/>
              <a:t>val.prop</a:t>
            </a:r>
            <a:r>
              <a:rPr lang="en-CA" sz="1100" dirty="0"/>
              <a:t>)) {</a:t>
            </a:r>
          </a:p>
          <a:p>
            <a:r>
              <a:rPr lang="en-CA" sz="1100" dirty="0"/>
              <a:t>    //console.log('SUM', acc[</a:t>
            </a:r>
            <a:r>
              <a:rPr lang="en-CA" sz="1100" dirty="0" err="1"/>
              <a:t>val.prop</a:t>
            </a:r>
            <a:r>
              <a:rPr lang="en-CA" sz="1100" dirty="0"/>
              <a:t>], </a:t>
            </a:r>
            <a:r>
              <a:rPr lang="en-CA" sz="1100" dirty="0" err="1"/>
              <a:t>val.propValue</a:t>
            </a:r>
            <a:r>
              <a:rPr lang="en-CA" sz="1100" dirty="0"/>
              <a:t>)</a:t>
            </a:r>
          </a:p>
          <a:p>
            <a:r>
              <a:rPr lang="en-CA" sz="1100" dirty="0"/>
              <a:t>    acc = { ...acc, [</a:t>
            </a:r>
            <a:r>
              <a:rPr lang="en-CA" sz="1100" dirty="0" err="1"/>
              <a:t>val.prop</a:t>
            </a:r>
            <a:r>
              <a:rPr lang="en-CA" sz="1100" dirty="0"/>
              <a:t>]: acc[</a:t>
            </a:r>
            <a:r>
              <a:rPr lang="en-CA" sz="1100" dirty="0" err="1"/>
              <a:t>val.prop</a:t>
            </a:r>
            <a:r>
              <a:rPr lang="en-CA" sz="1100" dirty="0"/>
              <a:t>] + </a:t>
            </a:r>
            <a:r>
              <a:rPr lang="en-CA" sz="1100" dirty="0" err="1"/>
              <a:t>val.propValue</a:t>
            </a:r>
            <a:r>
              <a:rPr lang="en-CA" sz="1100" dirty="0"/>
              <a:t> }</a:t>
            </a:r>
          </a:p>
          <a:p>
            <a:r>
              <a:rPr lang="en-CA" sz="1100" dirty="0"/>
              <a:t>  }</a:t>
            </a:r>
          </a:p>
          <a:p>
            <a:r>
              <a:rPr lang="en-CA" sz="1100" dirty="0"/>
              <a:t>  // not empty object, but accept new prop.</a:t>
            </a:r>
          </a:p>
          <a:p>
            <a:r>
              <a:rPr lang="en-CA" sz="1100" dirty="0"/>
              <a:t>  else if (!</a:t>
            </a:r>
            <a:r>
              <a:rPr lang="en-CA" sz="1100" dirty="0" err="1"/>
              <a:t>acc.hasOwnProperty</a:t>
            </a:r>
            <a:r>
              <a:rPr lang="en-CA" sz="1100" dirty="0"/>
              <a:t>(</a:t>
            </a:r>
            <a:r>
              <a:rPr lang="en-CA" sz="1100" dirty="0" err="1"/>
              <a:t>val.prop</a:t>
            </a:r>
            <a:r>
              <a:rPr lang="en-CA" sz="1100" dirty="0"/>
              <a:t>) &amp;&amp; </a:t>
            </a:r>
            <a:r>
              <a:rPr lang="en-CA" sz="1100" dirty="0" err="1"/>
              <a:t>Object.keys</a:t>
            </a:r>
            <a:r>
              <a:rPr lang="en-CA" sz="1100" dirty="0"/>
              <a:t>(acc).length !== 0) {</a:t>
            </a:r>
          </a:p>
          <a:p>
            <a:r>
              <a:rPr lang="en-CA" sz="1100" dirty="0"/>
              <a:t>    acc = { ...acc, [</a:t>
            </a:r>
            <a:r>
              <a:rPr lang="en-CA" sz="1100" dirty="0" err="1"/>
              <a:t>val.prop</a:t>
            </a:r>
            <a:r>
              <a:rPr lang="en-CA" sz="1100" dirty="0"/>
              <a:t>]: </a:t>
            </a:r>
            <a:r>
              <a:rPr lang="en-CA" sz="1100" dirty="0" err="1"/>
              <a:t>val.propValue</a:t>
            </a:r>
            <a:r>
              <a:rPr lang="en-CA" sz="1100" dirty="0"/>
              <a:t> }</a:t>
            </a:r>
          </a:p>
          <a:p>
            <a:r>
              <a:rPr lang="en-CA" sz="1100" dirty="0"/>
              <a:t>  }</a:t>
            </a:r>
          </a:p>
          <a:p>
            <a:r>
              <a:rPr lang="en-CA" sz="1100" dirty="0"/>
              <a:t>  //console.log(acc)</a:t>
            </a:r>
          </a:p>
          <a:p>
            <a:r>
              <a:rPr lang="en-CA" sz="1100" dirty="0"/>
              <a:t>  return acc</a:t>
            </a:r>
          </a:p>
          <a:p>
            <a:r>
              <a:rPr lang="en-CA" sz="1100" dirty="0"/>
              <a:t>}</a:t>
            </a:r>
          </a:p>
          <a:p>
            <a:endParaRPr lang="en-CA" sz="1100" dirty="0"/>
          </a:p>
          <a:p>
            <a:r>
              <a:rPr lang="en-CA" sz="1100" dirty="0"/>
              <a:t>const test1 = ['X:-1', 'Y:1', 'X:-4', 'B:3', 'X:5']</a:t>
            </a:r>
          </a:p>
          <a:p>
            <a:r>
              <a:rPr lang="en-CA" sz="1100" dirty="0"/>
              <a:t>const test2 = ['X:10', 'Y:0', 'X:-4', 'B:3', 'X:5', 'B:3']</a:t>
            </a:r>
          </a:p>
          <a:p>
            <a:r>
              <a:rPr lang="en-CA" sz="1100" dirty="0"/>
              <a:t>console.log(</a:t>
            </a:r>
            <a:r>
              <a:rPr lang="en-CA" sz="1100" dirty="0" err="1"/>
              <a:t>GroupTotals</a:t>
            </a:r>
            <a:r>
              <a:rPr lang="en-CA" sz="1100" dirty="0"/>
              <a:t>(test1))</a:t>
            </a:r>
          </a:p>
          <a:p>
            <a:r>
              <a:rPr lang="en-CA" sz="1100" dirty="0"/>
              <a:t>console.log(</a:t>
            </a:r>
            <a:r>
              <a:rPr lang="en-CA" sz="1100" dirty="0" err="1"/>
              <a:t>GroupTotals</a:t>
            </a:r>
            <a:r>
              <a:rPr lang="en-CA" sz="1100" dirty="0"/>
              <a:t>(test2))</a:t>
            </a:r>
          </a:p>
        </p:txBody>
      </p:sp>
    </p:spTree>
    <p:extLst>
      <p:ext uri="{BB962C8B-B14F-4D97-AF65-F5344CB8AC3E}">
        <p14:creationId xmlns:p14="http://schemas.microsoft.com/office/powerpoint/2010/main" val="364106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132CC2-6212-4D6D-91E9-FBA2D3ED2041}"/>
              </a:ext>
            </a:extLst>
          </p:cNvPr>
          <p:cNvSpPr txBox="1"/>
          <p:nvPr/>
        </p:nvSpPr>
        <p:spPr>
          <a:xfrm>
            <a:off x="313266" y="485846"/>
            <a:ext cx="46736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/>
              <a:t>import React, { useState } from "https://esm.sh/react";</a:t>
            </a:r>
          </a:p>
          <a:p>
            <a:r>
              <a:rPr lang="en-CA" sz="1400"/>
              <a:t>import { createRoot } from "https://esm.sh/react-dom/client";</a:t>
            </a:r>
          </a:p>
          <a:p>
            <a:endParaRPr lang="en-CA" sz="1400"/>
          </a:p>
          <a:p>
            <a:r>
              <a:rPr lang="en-CA" sz="1400"/>
              <a:t>function App() {</a:t>
            </a:r>
          </a:p>
          <a:p>
            <a:r>
              <a:rPr lang="en-CA" sz="1400"/>
              <a:t>  const [tog, setTog] = useState(true);</a:t>
            </a:r>
          </a:p>
          <a:p>
            <a:r>
              <a:rPr lang="en-CA" sz="1400"/>
              <a:t>  function handleClick() {</a:t>
            </a:r>
          </a:p>
          <a:p>
            <a:r>
              <a:rPr lang="en-CA" sz="1400"/>
              <a:t>    setTog(!tog);</a:t>
            </a:r>
          </a:p>
          <a:p>
            <a:r>
              <a:rPr lang="en-CA" sz="1400"/>
              <a:t>  }</a:t>
            </a:r>
          </a:p>
          <a:p>
            <a:endParaRPr lang="en-CA" sz="1400"/>
          </a:p>
          <a:p>
            <a:r>
              <a:rPr lang="en-CA" sz="1400"/>
              <a:t>  return (</a:t>
            </a:r>
          </a:p>
          <a:p>
            <a:r>
              <a:rPr lang="en-CA" sz="1400"/>
              <a:t>    &lt;&gt;</a:t>
            </a:r>
          </a:p>
          <a:p>
            <a:r>
              <a:rPr lang="en-CA" sz="1400"/>
              <a:t>      &lt;h1&gt;{tog ? "ON" : "OFF"}&lt;/h1&gt;</a:t>
            </a:r>
          </a:p>
          <a:p>
            <a:r>
              <a:rPr lang="en-CA" sz="1400"/>
              <a:t>      &lt;button onClick={handleClick}&gt;Toggle&lt;/button&gt;</a:t>
            </a:r>
          </a:p>
          <a:p>
            <a:r>
              <a:rPr lang="en-CA" sz="1400"/>
              <a:t>    &lt;/&gt;</a:t>
            </a:r>
          </a:p>
          <a:p>
            <a:r>
              <a:rPr lang="en-CA" sz="1400"/>
              <a:t>  );</a:t>
            </a:r>
          </a:p>
          <a:p>
            <a:r>
              <a:rPr lang="en-CA" sz="1400"/>
              <a:t>}</a:t>
            </a:r>
          </a:p>
          <a:p>
            <a:endParaRPr lang="en-CA" sz="1400"/>
          </a:p>
          <a:p>
            <a:r>
              <a:rPr lang="en-CA" sz="1400"/>
              <a:t>const cont = document.getElementById("app");</a:t>
            </a:r>
          </a:p>
          <a:p>
            <a:r>
              <a:rPr lang="en-CA" sz="1400"/>
              <a:t>const root = createRoot(cont);</a:t>
            </a:r>
          </a:p>
          <a:p>
            <a:r>
              <a:rPr lang="en-CA" sz="1400"/>
              <a:t>root.render(&lt;App /&gt;);</a:t>
            </a:r>
            <a:endParaRPr lang="en-CA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6ADFD-283E-432A-A9F5-537291B4B07F}"/>
              </a:ext>
            </a:extLst>
          </p:cNvPr>
          <p:cNvSpPr txBox="1"/>
          <p:nvPr/>
        </p:nvSpPr>
        <p:spPr>
          <a:xfrm>
            <a:off x="5638800" y="1002312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/>
              <a:t>class App extends </a:t>
            </a:r>
            <a:r>
              <a:rPr lang="en-CA" sz="1400" dirty="0" err="1"/>
              <a:t>React.Component</a:t>
            </a:r>
            <a:r>
              <a:rPr lang="en-CA" sz="1400" dirty="0"/>
              <a:t> {</a:t>
            </a:r>
          </a:p>
          <a:p>
            <a:r>
              <a:rPr lang="en-CA" sz="1400" dirty="0"/>
              <a:t>  constructor() {</a:t>
            </a:r>
          </a:p>
          <a:p>
            <a:r>
              <a:rPr lang="en-CA" sz="1400" dirty="0"/>
              <a:t>    super();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this.state</a:t>
            </a:r>
            <a:r>
              <a:rPr lang="en-CA" sz="1400" dirty="0"/>
              <a:t> = {</a:t>
            </a:r>
          </a:p>
          <a:p>
            <a:r>
              <a:rPr lang="en-CA" sz="1400" dirty="0"/>
              <a:t>      switch: true,</a:t>
            </a:r>
          </a:p>
          <a:p>
            <a:r>
              <a:rPr lang="en-CA" sz="1400" dirty="0"/>
              <a:t>    };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this.updateToggle</a:t>
            </a:r>
            <a:r>
              <a:rPr lang="en-CA" sz="1400" dirty="0"/>
              <a:t> = </a:t>
            </a:r>
            <a:r>
              <a:rPr lang="en-CA" sz="1400" dirty="0" err="1"/>
              <a:t>this.handleClick.bind</a:t>
            </a:r>
            <a:r>
              <a:rPr lang="en-CA" sz="1400" dirty="0"/>
              <a:t>(this);</a:t>
            </a:r>
          </a:p>
          <a:p>
            <a:r>
              <a:rPr lang="en-CA" sz="1400" dirty="0"/>
              <a:t>  }</a:t>
            </a:r>
          </a:p>
          <a:p>
            <a:endParaRPr lang="en-CA" sz="1400" dirty="0"/>
          </a:p>
          <a:p>
            <a:r>
              <a:rPr lang="en-CA" sz="1400" dirty="0"/>
              <a:t>  </a:t>
            </a:r>
            <a:r>
              <a:rPr lang="en-CA" sz="1400" dirty="0" err="1"/>
              <a:t>handleClick</a:t>
            </a:r>
            <a:r>
              <a:rPr lang="en-CA" sz="1400" dirty="0"/>
              <a:t>() {</a:t>
            </a:r>
          </a:p>
          <a:p>
            <a:r>
              <a:rPr lang="en-CA" sz="1400" dirty="0"/>
              <a:t>    </a:t>
            </a:r>
            <a:r>
              <a:rPr lang="en-CA" sz="1400" dirty="0" err="1"/>
              <a:t>this.setState</a:t>
            </a:r>
            <a:r>
              <a:rPr lang="en-CA" sz="1400" dirty="0"/>
              <a:t>((</a:t>
            </a:r>
            <a:r>
              <a:rPr lang="en-CA" sz="1400" dirty="0" err="1"/>
              <a:t>prevState</a:t>
            </a:r>
            <a:r>
              <a:rPr lang="en-CA" sz="1400" dirty="0"/>
              <a:t>) =&gt; ({ switch: !</a:t>
            </a:r>
            <a:r>
              <a:rPr lang="en-CA" sz="1400" dirty="0" err="1"/>
              <a:t>prevState.switch</a:t>
            </a:r>
            <a:r>
              <a:rPr lang="en-CA" sz="1400" dirty="0"/>
              <a:t>}) );</a:t>
            </a:r>
          </a:p>
          <a:p>
            <a:r>
              <a:rPr lang="en-CA" sz="1400" dirty="0"/>
              <a:t>  }</a:t>
            </a:r>
          </a:p>
          <a:p>
            <a:endParaRPr lang="en-CA" sz="1400" dirty="0"/>
          </a:p>
          <a:p>
            <a:r>
              <a:rPr lang="en-CA" sz="1400" dirty="0"/>
              <a:t>  render() {</a:t>
            </a:r>
          </a:p>
          <a:p>
            <a:r>
              <a:rPr lang="en-CA" sz="1400" dirty="0"/>
              <a:t>    return (&lt;button </a:t>
            </a:r>
            <a:r>
              <a:rPr lang="en-CA" sz="1400" dirty="0" err="1"/>
              <a:t>onClick</a:t>
            </a:r>
            <a:r>
              <a:rPr lang="en-CA" sz="1400" dirty="0"/>
              <a:t>={</a:t>
            </a:r>
            <a:r>
              <a:rPr lang="en-CA" sz="1400" dirty="0" err="1"/>
              <a:t>this.updateToggle</a:t>
            </a:r>
            <a:r>
              <a:rPr lang="en-CA" sz="1400" dirty="0"/>
              <a:t>}&gt;</a:t>
            </a:r>
          </a:p>
          <a:p>
            <a:r>
              <a:rPr lang="en-CA" sz="1400" dirty="0"/>
              <a:t>              {</a:t>
            </a:r>
            <a:r>
              <a:rPr lang="en-CA" sz="1400" dirty="0" err="1"/>
              <a:t>this.state.switch</a:t>
            </a:r>
            <a:r>
              <a:rPr lang="en-CA" sz="1400" dirty="0"/>
              <a:t> ? 'ON' : 'OFF' }&lt;/button&gt;);</a:t>
            </a:r>
          </a:p>
          <a:p>
            <a:r>
              <a:rPr lang="en-CA" sz="1400" dirty="0"/>
              <a:t>  }</a:t>
            </a:r>
          </a:p>
          <a:p>
            <a:r>
              <a:rPr lang="en-CA" sz="1400" dirty="0"/>
              <a:t>}</a:t>
            </a:r>
          </a:p>
          <a:p>
            <a:endParaRPr lang="en-CA" sz="1400" dirty="0"/>
          </a:p>
          <a:p>
            <a:r>
              <a:rPr lang="en-CA" sz="1400" dirty="0" err="1"/>
              <a:t>React.render</a:t>
            </a:r>
            <a:r>
              <a:rPr lang="en-CA" sz="1400" dirty="0"/>
              <a:t>(&lt;App /&gt;, </a:t>
            </a:r>
            <a:r>
              <a:rPr lang="en-CA" sz="1400" dirty="0" err="1"/>
              <a:t>document.getElementById</a:t>
            </a:r>
            <a:r>
              <a:rPr lang="en-CA" sz="1400" dirty="0"/>
              <a:t>('app'));</a:t>
            </a:r>
          </a:p>
        </p:txBody>
      </p:sp>
    </p:spTree>
    <p:extLst>
      <p:ext uri="{BB962C8B-B14F-4D97-AF65-F5344CB8AC3E}">
        <p14:creationId xmlns:p14="http://schemas.microsoft.com/office/powerpoint/2010/main" val="75354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D7F19-B9B2-4951-9234-FA35C16AD75B}"/>
              </a:ext>
            </a:extLst>
          </p:cNvPr>
          <p:cNvSpPr txBox="1"/>
          <p:nvPr/>
        </p:nvSpPr>
        <p:spPr>
          <a:xfrm>
            <a:off x="1769533" y="335845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function large(</a:t>
            </a:r>
            <a:r>
              <a:rPr lang="en-CA" dirty="0" err="1"/>
              <a:t>arr</a:t>
            </a:r>
            <a:r>
              <a:rPr lang="en-CA" dirty="0"/>
              <a:t>) {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const SIZE = 4</a:t>
            </a:r>
          </a:p>
          <a:p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arr.sort</a:t>
            </a:r>
            <a:r>
              <a:rPr lang="en-CA" dirty="0"/>
              <a:t>((a, b) =&gt; a - b).reverse()</a:t>
            </a:r>
          </a:p>
          <a:p>
            <a:r>
              <a:rPr lang="en-CA" dirty="0"/>
              <a:t>  //console.log(</a:t>
            </a:r>
            <a:r>
              <a:rPr lang="en-CA" dirty="0" err="1"/>
              <a:t>arr</a:t>
            </a:r>
            <a:r>
              <a:rPr lang="en-CA" dirty="0"/>
              <a:t>)</a:t>
            </a:r>
          </a:p>
          <a:p>
            <a:r>
              <a:rPr lang="en-CA" dirty="0"/>
              <a:t>  const cut = </a:t>
            </a:r>
            <a:r>
              <a:rPr lang="en-CA" dirty="0" err="1"/>
              <a:t>arr.splice</a:t>
            </a:r>
            <a:r>
              <a:rPr lang="en-CA" dirty="0"/>
              <a:t>(0, SIZE)</a:t>
            </a:r>
          </a:p>
          <a:p>
            <a:r>
              <a:rPr lang="en-CA" dirty="0"/>
              <a:t>  //console.log(cut)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let total = 0</a:t>
            </a:r>
          </a:p>
          <a:p>
            <a:r>
              <a:rPr lang="en-CA" dirty="0"/>
              <a:t>  for(let </a:t>
            </a:r>
            <a:r>
              <a:rPr lang="en-CA" dirty="0" err="1"/>
              <a:t>i</a:t>
            </a:r>
            <a:r>
              <a:rPr lang="en-CA" dirty="0"/>
              <a:t> = 0; </a:t>
            </a:r>
            <a:r>
              <a:rPr lang="en-CA" dirty="0" err="1"/>
              <a:t>i</a:t>
            </a:r>
            <a:r>
              <a:rPr lang="en-CA" dirty="0"/>
              <a:t> &lt; SIZE; </a:t>
            </a:r>
            <a:r>
              <a:rPr lang="en-CA" dirty="0" err="1"/>
              <a:t>i</a:t>
            </a:r>
            <a:r>
              <a:rPr lang="en-CA" dirty="0"/>
              <a:t>++) {</a:t>
            </a:r>
          </a:p>
          <a:p>
            <a:r>
              <a:rPr lang="en-CA" dirty="0"/>
              <a:t>    total += cut[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r>
              <a:rPr lang="en-CA" dirty="0"/>
              <a:t>  }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 return total</a:t>
            </a:r>
          </a:p>
          <a:p>
            <a:r>
              <a:rPr lang="en-CA" dirty="0"/>
              <a:t>}</a:t>
            </a:r>
          </a:p>
          <a:p>
            <a:endParaRPr lang="en-CA" dirty="0"/>
          </a:p>
          <a:p>
            <a:r>
              <a:rPr lang="en-CA" dirty="0"/>
              <a:t>const test1 = [1, -1, 0, 4, 1, -5]</a:t>
            </a:r>
          </a:p>
          <a:p>
            <a:r>
              <a:rPr lang="en-CA" dirty="0"/>
              <a:t>const test2 = [0, -1, 10, 5, 0, -5]</a:t>
            </a:r>
          </a:p>
          <a:p>
            <a:endParaRPr lang="en-CA" dirty="0"/>
          </a:p>
          <a:p>
            <a:r>
              <a:rPr lang="en-CA" dirty="0"/>
              <a:t>console.log(large(test1, 6))</a:t>
            </a:r>
          </a:p>
          <a:p>
            <a:r>
              <a:rPr lang="en-CA" dirty="0"/>
              <a:t>console.log(large(test2, 4))</a:t>
            </a:r>
          </a:p>
        </p:txBody>
      </p:sp>
    </p:spTree>
    <p:extLst>
      <p:ext uri="{BB962C8B-B14F-4D97-AF65-F5344CB8AC3E}">
        <p14:creationId xmlns:p14="http://schemas.microsoft.com/office/powerpoint/2010/main" val="1593218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890</Words>
  <Application>Microsoft Office PowerPoint</Application>
  <PresentationFormat>Widescreen</PresentationFormat>
  <Paragraphs>130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Google Sans</vt:lpstr>
      <vt:lpstr>Roboto</vt:lpstr>
      <vt:lpstr>Office Theme</vt:lpstr>
      <vt:lpstr>FE Dev with React vetting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 Dev with React vetting</dc:title>
  <dc:creator>Raph Molinaro</dc:creator>
  <cp:lastModifiedBy>Raph Molinaro</cp:lastModifiedBy>
  <cp:revision>7</cp:revision>
  <dcterms:created xsi:type="dcterms:W3CDTF">2023-11-07T20:11:32Z</dcterms:created>
  <dcterms:modified xsi:type="dcterms:W3CDTF">2023-11-08T15:00:25Z</dcterms:modified>
</cp:coreProperties>
</file>