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BD3-9030-4524-B447-DC913F5F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A68C-E033-4D84-83E2-565FC9A1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D4E-24EE-4396-B112-02F47CE7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4FC9-5F0F-4216-BD41-6293A06B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8261-3FA2-4E1A-BE56-B94F150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FC2-A4C9-4529-BE5D-DA7DA56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93C4-A765-479F-AB23-B1F3C2E4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5607-8935-4B38-9672-269768B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F631-7EE3-4D8A-BB19-A9B4D1EB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CCF7-E074-4205-9D2F-BBBB5FC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4E118-0322-4779-9279-9130E011D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7C94-B33A-44B2-9401-990676BE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925-CD7D-4A2D-A4FC-AE8A6993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C7E7-2A8A-47C1-9BCA-216C7D8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89B-D4BB-49E2-94A4-AA43F48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AC6-3A31-402B-A433-CB729AF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1EBF-E701-4F81-98E0-85D1B349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74D7-F614-4AED-A121-951A962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DF0E-4700-4CEA-8D39-404B91F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8359-71E0-4D6F-9DC9-F43AC9C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165-EBD7-4E8E-A2FF-9333549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30FE-F41D-40D1-9E77-B728C16F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2D5D-40F5-426D-B159-D579817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D32D-7A4F-4F4E-AE42-E2BCAD4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BDBE-A49E-41EE-A916-89B5E199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B3C-1515-4906-A168-E97320A7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947D-7CE4-4C4F-BAFD-02D827F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7700-D06D-4D12-8236-AAC5BCB1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64EA-9E8A-4D13-9675-D0EA69B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17E8-8A60-4F68-A944-462801E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D866-E06F-4D8D-A4F2-30D05536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5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354F-9DE3-424A-AA26-3FE31B4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5653-AC7E-4D20-8F9F-A41FBFA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BC31-E977-4E9D-87AF-75778E7A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E348-AF94-4847-89F5-9C2B3766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375B-4D07-4FA9-A36C-E8C7234B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A5C0-6916-40AA-AC76-6132F9B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B69B-C128-4D41-AB34-34B3250F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108D-874C-4DE2-9631-E94AB22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6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12D-7538-45BC-A270-F5C909F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9556-10D5-48E2-B184-F9EBB56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F604-3B52-47E2-8EFC-DB98AF19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1D7F-AE16-486E-A9E7-176A0AD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DEE81-B1F0-4753-AEA6-30093C0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8B41-C91A-44B6-9E88-2BC7894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4BCE-E9CD-4E0C-AEA5-7F04BCE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CC21-C4A9-4474-AC64-6DE3387F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BF4A-1D75-44FC-AEDA-BFE5F3DE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FA45-059C-4867-9BD1-49C4A9A3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6EC-4781-45ED-9A52-03341AD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1036-2982-48E1-AC19-8DCC225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C8B-54A6-49C8-A14A-107854A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B36-FD98-4498-A4BE-ACCDC27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0FB3-05E4-414C-ABAB-34A513F67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EA00-E3E0-48C3-9AD7-4E630E5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BC5-8452-4C28-B5C1-2EDF407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B4BA-B1BC-41DB-A894-16080092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F1D1-383E-46EF-AA4C-BE6491A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C8BF-B7DF-4A34-A0E2-20E05F6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F5A2-D156-4D6D-A219-C2A0B79F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9A3-3A0E-4915-9F3C-710BFF11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41C2-03E5-465A-B280-CB7E9F35519A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DBA4-058C-4CE4-8FBD-43DF87F8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C54C-1D11-474B-B834-DA5806D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3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5132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5091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1013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17639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660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3089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06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6107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39207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943560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70217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080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85202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4849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5894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2310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4688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9068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7549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62361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713058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6695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19339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7622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51644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8578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50684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4736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6724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5138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1687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1874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353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02752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D3563-3FED-4D33-B60A-149A626385A4}"/>
              </a:ext>
            </a:extLst>
          </p:cNvPr>
          <p:cNvSpPr txBox="1"/>
          <p:nvPr/>
        </p:nvSpPr>
        <p:spPr>
          <a:xfrm>
            <a:off x="11410950" y="393403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1306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</Words>
  <Application>Microsoft Office PowerPoint</Application>
  <PresentationFormat>Widescreen</PresentationFormat>
  <Paragraphs>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7</cp:revision>
  <dcterms:created xsi:type="dcterms:W3CDTF">2023-11-22T12:42:26Z</dcterms:created>
  <dcterms:modified xsi:type="dcterms:W3CDTF">2023-11-30T11:38:53Z</dcterms:modified>
</cp:coreProperties>
</file>