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4BD3-9030-4524-B447-DC913F5F9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6A68C-E033-4D84-83E2-565FC9A12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EBD4E-24EE-4396-B112-02F47CE7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B4FC9-5F0F-4216-BD41-6293A06B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68261-3FA2-4E1A-BE56-B94F1505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680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3FC2-A4C9-4529-BE5D-DA7DA568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C93C4-A765-479F-AB23-B1F3C2E40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35607-8935-4B38-9672-269768B2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0F631-7EE3-4D8A-BB19-A9B4D1EB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0CCF7-E074-4205-9D2F-BBBB5FCB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88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4E118-0322-4779-9279-9130E011D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37C94-B33A-44B2-9401-990676BE7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14925-CD7D-4A2D-A4FC-AE8A6993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3C7E7-2A8A-47C1-9BCA-216C7D8F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C789B-D4BB-49E2-94A4-AA43F48D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28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4AC6-3A31-402B-A433-CB729AF5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01EBF-E701-4F81-98E0-85D1B349E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74D7-F614-4AED-A121-951A9623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7DF0E-4700-4CEA-8D39-404B91FE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58359-71E0-4D6F-9DC9-F43AC9C3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34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B165-EBD7-4E8E-A2FF-93335493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630FE-F41D-40D1-9E77-B728C16FB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C2D5D-40F5-426D-B159-D5798178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1D32D-7A4F-4F4E-AE42-E2BCAD40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DBDBE-A49E-41EE-A916-89B5E199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24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4B3C-1515-4906-A168-E97320A7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B947D-7CE4-4C4F-BAFD-02D827FEF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17700-D06D-4D12-8236-AAC5BCB1B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064EA-9E8A-4D13-9675-D0EA69B4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717E8-8A60-4F68-A944-462801EC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6D866-E06F-4D8D-A4F2-30D05536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50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354F-9DE3-424A-AA26-3FE31B42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A5653-AC7E-4D20-8F9F-A41FBFA14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5BC31-E977-4E9D-87AF-75778E7A9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8E348-AF94-4847-89F5-9C2B37665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E375B-4D07-4FA9-A36C-E8C7234B6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CA5C0-6916-40AA-AC76-6132F9BF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2B69B-C128-4D41-AB34-34B3250F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6108D-874C-4DE2-9631-E94AB22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064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812D-7538-45BC-A270-F5C909F4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D9556-10D5-48E2-B184-F9EBB565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AF604-3B52-47E2-8EFC-DB98AF19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31D7F-AE16-486E-A9E7-176A0ADE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04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DEE81-B1F0-4753-AEA6-30093C01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E8B41-C91A-44B6-9E88-2BC78946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14BCE-E9CD-4E0C-AEA5-7F04BCEE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64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CC21-C4A9-4474-AC64-6DE3387F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3BF4A-1D75-44FC-AEDA-BFE5F3DEE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5FA45-059C-4867-9BD1-49C4A9A31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C06EC-4781-45ED-9A52-03341ADD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31036-2982-48E1-AC19-8DCC2259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FFC8B-54A6-49C8-A14A-107854A2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82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1B36-FD98-4498-A4BE-ACCDC274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C0FB3-05E4-414C-ABAB-34A513F67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9EA00-E3E0-48C3-9AD7-4E630E575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31BC5-8452-4C28-B5C1-2EDF407D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DB4BA-B1BC-41DB-A894-16080092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FF1D1-383E-46EF-AA4C-BE6491AF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98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4C8BF-B7DF-4A34-A0E2-20E05F67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0F5A2-D156-4D6D-A219-C2A0B79F2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0F9A3-3A0E-4915-9F3C-710BFF114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6DBA4-058C-4CE4-8FBD-43DF87F8C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FC54C-1D11-474B-B834-DA5806D2F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36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D17ED6-3E32-45AF-AEF2-6D54EF173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4017"/>
            <a:ext cx="12192000" cy="490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20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520382-9C2E-453F-B9A7-894F672D2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30" y="0"/>
            <a:ext cx="9011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88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ACA01C-0391-4237-B2AC-61EDFB77C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87" y="0"/>
            <a:ext cx="108312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0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1308E2-C7F9-408C-A954-8CFCE2503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7497"/>
            <a:ext cx="12192000" cy="586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4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D3417C-C45B-4FF1-8EF6-BA95F42C2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96"/>
            <a:ext cx="12192000" cy="662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58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9A34C9-F3F6-4152-96E2-5EBC32EE7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460"/>
            <a:ext cx="12192000" cy="63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56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C4690E-3242-4930-89DA-A577F9C4E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9588"/>
            <a:ext cx="12192000" cy="53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8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A925FF-1118-46B8-8FE4-009A18BAD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235"/>
            <a:ext cx="12192000" cy="640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05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4AB8F9-F696-49DE-952B-BAEC00359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758" y="0"/>
            <a:ext cx="8526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49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3B352D-C6F3-42F5-9F40-8264B13F4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98"/>
            <a:ext cx="12192000" cy="67578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7A4AF5-8CD7-4B9C-B746-EC51336AAD96}"/>
              </a:ext>
            </a:extLst>
          </p:cNvPr>
          <p:cNvSpPr txBox="1"/>
          <p:nvPr/>
        </p:nvSpPr>
        <p:spPr>
          <a:xfrm>
            <a:off x="11149781" y="1184166"/>
            <a:ext cx="40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62832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61ACE9-A973-4AA7-90F7-F4F011009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492"/>
            <a:ext cx="12192000" cy="524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0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27742E-BABD-4D89-B0B4-E83AACC58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44" y="0"/>
            <a:ext cx="94593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6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3A9BE1-0E60-448F-A6B0-EE4528630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547"/>
            <a:ext cx="12192000" cy="643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8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122B57-674A-4053-A42D-EAEC5AFFF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791"/>
            <a:ext cx="12192000" cy="547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6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F6478B-CC3B-4205-B250-43E34A57F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96"/>
            <a:ext cx="12192000" cy="679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3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714CCF-47E2-4916-99FF-9E7C62D95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670"/>
            <a:ext cx="12192000" cy="641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3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ECE14C-0366-41C5-8B78-905427F5E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389"/>
            <a:ext cx="12192000" cy="55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0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782976-1C6E-4A9A-A974-316093F1A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222"/>
            <a:ext cx="12192000" cy="65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8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</Words>
  <Application>Microsoft Office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 Molinaro</dc:creator>
  <cp:lastModifiedBy>Raph Molinaro</cp:lastModifiedBy>
  <cp:revision>8</cp:revision>
  <dcterms:created xsi:type="dcterms:W3CDTF">2023-11-22T12:42:26Z</dcterms:created>
  <dcterms:modified xsi:type="dcterms:W3CDTF">2023-11-22T14:44:14Z</dcterms:modified>
</cp:coreProperties>
</file>