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1" r:id="rId20"/>
    <p:sldId id="292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2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4BD3-9030-4524-B447-DC913F5F9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6A68C-E033-4D84-83E2-565FC9A12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BD4E-24EE-4396-B112-02F47CE79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B4FC9-5F0F-4216-BD41-6293A06B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68261-3FA2-4E1A-BE56-B94F1505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80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FC2-A4C9-4529-BE5D-DA7DA568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C93C4-A765-479F-AB23-B1F3C2E40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35607-8935-4B38-9672-269768B2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0F631-7EE3-4D8A-BB19-A9B4D1EB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0CCF7-E074-4205-9D2F-BBBB5FCB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8888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4E118-0322-4779-9279-9130E011D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7C94-B33A-44B2-9401-990676BE7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14925-CD7D-4A2D-A4FC-AE8A69930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3C7E7-2A8A-47C1-9BCA-216C7D8F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789B-D4BB-49E2-94A4-AA43F48D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328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4AC6-3A31-402B-A433-CB729AF5B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01EBF-E701-4F81-98E0-85D1B349E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474D7-F614-4AED-A121-951A9623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DF0E-4700-4CEA-8D39-404B91FE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8359-71E0-4D6F-9DC9-F43AC9C3B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434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B165-EBD7-4E8E-A2FF-9333549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630FE-F41D-40D1-9E77-B728C16FB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C2D5D-40F5-426D-B159-D5798178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1D32D-7A4F-4F4E-AE42-E2BCAD407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DBDBE-A49E-41EE-A916-89B5E199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24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4B3C-1515-4906-A168-E97320A73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B947D-7CE4-4C4F-BAFD-02D827FEF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17700-D06D-4D12-8236-AAC5BCB1B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064EA-9E8A-4D13-9675-D0EA69B4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17E8-8A60-4F68-A944-462801EC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6D866-E06F-4D8D-A4F2-30D055366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050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1354F-9DE3-424A-AA26-3FE31B427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A5653-AC7E-4D20-8F9F-A41FBFA14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5BC31-E977-4E9D-87AF-75778E7A9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8E348-AF94-4847-89F5-9C2B37665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E375B-4D07-4FA9-A36C-E8C7234B6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4CA5C0-6916-40AA-AC76-6132F9BF9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42B69B-C128-4D41-AB34-34B3250F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6108D-874C-4DE2-9631-E94AB22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6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F812D-7538-45BC-A270-F5C909F4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D9556-10D5-48E2-B184-F9EBB56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CAF604-3B52-47E2-8EFC-DB98AF19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31D7F-AE16-486E-A9E7-176A0ADED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04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DEE81-B1F0-4753-AEA6-30093C010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E8B41-C91A-44B6-9E88-2BC78946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14BCE-E9CD-4E0C-AEA5-7F04BCEE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86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DCC21-C4A9-4474-AC64-6DE3387F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BF4A-1D75-44FC-AEDA-BFE5F3DE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5FA45-059C-4867-9BD1-49C4A9A31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C06EC-4781-45ED-9A52-03341ADD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31036-2982-48E1-AC19-8DCC2259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FFC8B-54A6-49C8-A14A-107854A2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1B36-FD98-4498-A4BE-ACCDC2748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C0FB3-05E4-414C-ABAB-34A513F67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9EA00-E3E0-48C3-9AD7-4E630E575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31BC5-8452-4C28-B5C1-2EDF407D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DB4BA-B1BC-41DB-A894-16080092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FF1D1-383E-46EF-AA4C-BE6491AF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98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4C8BF-B7DF-4A34-A0E2-20E05F6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0F5A2-D156-4D6D-A219-C2A0B79F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F9A3-3A0E-4915-9F3C-710BFF114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041C2-03E5-465A-B280-CB7E9F35519A}" type="datetimeFigureOut">
              <a:rPr lang="en-CA" smtClean="0"/>
              <a:t>2023-11-22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DBA4-058C-4CE4-8FBD-43DF87F8C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C54C-1D11-474B-B834-DA5806D2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77E94-284C-437C-92DA-9854C8B6795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836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34B25-65B4-4007-9A0F-CF5A7372C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435"/>
            <a:ext cx="12192000" cy="544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DB057E-26A8-4293-A6EB-0CE9B3D3D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32"/>
            <a:ext cx="12192000" cy="651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2EEAE-B305-436D-9719-FC0849151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816"/>
            <a:ext cx="12192000" cy="538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51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A1188D-9A34-4465-94C7-7011B860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413"/>
            <a:ext cx="12192000" cy="51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6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20D17F-2E06-4952-802C-37853315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651"/>
            <a:ext cx="12192000" cy="558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149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16463-FB8B-4656-96DF-37914215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2518"/>
            <a:ext cx="12192000" cy="54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1224DC-4727-4D6E-B44B-C3AD1D640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586"/>
            <a:ext cx="12192000" cy="53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53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B9892F-FA24-4567-8DA2-1F113B1D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657"/>
            <a:ext cx="12192000" cy="659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96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E7A40-D500-4046-B0BC-29E162706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247"/>
            <a:ext cx="12192000" cy="55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3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6BFDB-23AF-4C64-B5A0-ED7E6F210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0978"/>
            <a:ext cx="12192000" cy="577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5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EC6747-3A2E-4FF6-97CC-04FA9BBFA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18" y="0"/>
            <a:ext cx="11480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FA2D8-F137-49CB-8E90-1097C527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259"/>
            <a:ext cx="12192000" cy="43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0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7D2295-272F-4362-8F0F-05FD54E1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94"/>
            <a:ext cx="12192000" cy="64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42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869A8-DB02-418E-90B4-9202D67D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2815"/>
            <a:ext cx="12192000" cy="587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630FA7-7016-4733-8194-63A07DDFE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4180"/>
            <a:ext cx="12192000" cy="56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1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4601C6-7234-41E4-8038-BD1611A8F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07" y="0"/>
            <a:ext cx="11416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9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BA590-271B-45E9-BF33-289BA5363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577"/>
            <a:ext cx="12192000" cy="525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12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DAF329-B441-4CD6-9452-3B5D7A13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66"/>
            <a:ext cx="12192000" cy="658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0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943230-5C7F-4194-A832-0888814F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118"/>
            <a:ext cx="12192000" cy="51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128501-0EA1-4487-B790-C3986EDAE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439"/>
            <a:ext cx="12192000" cy="664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67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4B76EC-7B47-4173-BA44-C45071181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973"/>
            <a:ext cx="12192000" cy="524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3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 Molinaro</dc:creator>
  <cp:lastModifiedBy>Raph Molinaro</cp:lastModifiedBy>
  <cp:revision>11</cp:revision>
  <dcterms:created xsi:type="dcterms:W3CDTF">2023-11-22T12:42:26Z</dcterms:created>
  <dcterms:modified xsi:type="dcterms:W3CDTF">2023-11-22T15:07:46Z</dcterms:modified>
</cp:coreProperties>
</file>