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6" r:id="rId12"/>
    <p:sldId id="267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4BD3-9030-4524-B447-DC913F5F9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6A68C-E033-4D84-83E2-565FC9A1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D4E-24EE-4396-B112-02F47CE7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4FC9-5F0F-4216-BD41-6293A06B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8261-3FA2-4E1A-BE56-B94F1505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FC2-A4C9-4529-BE5D-DA7DA56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93C4-A765-479F-AB23-B1F3C2E4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5607-8935-4B38-9672-269768B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F631-7EE3-4D8A-BB19-A9B4D1EB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CCF7-E074-4205-9D2F-BBBB5FCB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8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4E118-0322-4779-9279-9130E011D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7C94-B33A-44B2-9401-990676BE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4925-CD7D-4A2D-A4FC-AE8A6993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C7E7-2A8A-47C1-9BCA-216C7D8F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789B-D4BB-49E2-94A4-AA43F48D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AC6-3A31-402B-A433-CB729AF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1EBF-E701-4F81-98E0-85D1B349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74D7-F614-4AED-A121-951A962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DF0E-4700-4CEA-8D39-404B91F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8359-71E0-4D6F-9DC9-F43AC9C3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3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B165-EBD7-4E8E-A2FF-9333549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30FE-F41D-40D1-9E77-B728C16F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2D5D-40F5-426D-B159-D579817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D32D-7A4F-4F4E-AE42-E2BCAD4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BDBE-A49E-41EE-A916-89B5E199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4B3C-1515-4906-A168-E97320A7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947D-7CE4-4C4F-BAFD-02D827FE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7700-D06D-4D12-8236-AAC5BCB1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64EA-9E8A-4D13-9675-D0EA69B4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17E8-8A60-4F68-A944-462801E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6D866-E06F-4D8D-A4F2-30D05536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50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354F-9DE3-424A-AA26-3FE31B4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5653-AC7E-4D20-8F9F-A41FBFA1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BC31-E977-4E9D-87AF-75778E7A9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8E348-AF94-4847-89F5-9C2B37665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E375B-4D07-4FA9-A36C-E8C7234B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A5C0-6916-40AA-AC76-6132F9BF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2B69B-C128-4D41-AB34-34B3250F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6108D-874C-4DE2-9631-E94AB22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6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812D-7538-45BC-A270-F5C909F4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D9556-10D5-48E2-B184-F9EBB565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F604-3B52-47E2-8EFC-DB98AF19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1D7F-AE16-486E-A9E7-176A0ADE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DEE81-B1F0-4753-AEA6-30093C01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8B41-C91A-44B6-9E88-2BC78946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4BCE-E9CD-4E0C-AEA5-7F04BCE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6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CC21-C4A9-4474-AC64-6DE3387F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BF4A-1D75-44FC-AEDA-BFE5F3DE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5FA45-059C-4867-9BD1-49C4A9A3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6EC-4781-45ED-9A52-03341ADD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1036-2982-48E1-AC19-8DCC2259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FC8B-54A6-49C8-A14A-107854A2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82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1B36-FD98-4498-A4BE-ACCDC27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C0FB3-05E4-414C-ABAB-34A513F67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9EA00-E3E0-48C3-9AD7-4E630E57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1BC5-8452-4C28-B5C1-2EDF407D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B4BA-B1BC-41DB-A894-16080092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F1D1-383E-46EF-AA4C-BE6491AF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C8BF-B7DF-4A34-A0E2-20E05F6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F5A2-D156-4D6D-A219-C2A0B79F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F9A3-3A0E-4915-9F3C-710BFF11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DBA4-058C-4CE4-8FBD-43DF87F8C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C54C-1D11-474B-B834-DA5806D2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36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3B5C7-0F23-43D6-AEAD-952F5A0E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8169"/>
            <a:ext cx="12192000" cy="5261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5132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E04E6-63CE-40C1-BD11-0DEA0975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815"/>
            <a:ext cx="12192000" cy="46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3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F51D2-D066-4AEA-B076-D09414BF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752"/>
            <a:ext cx="12192000" cy="47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8806B4-510A-4C3F-8F51-DFC7847BB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330"/>
            <a:ext cx="12192000" cy="56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0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5E2D46-65C8-4BE5-81C7-D404B0BE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262"/>
            <a:ext cx="12192000" cy="56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1A0E4-5F8F-4862-BE6C-2FD3FE33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180"/>
            <a:ext cx="12192000" cy="539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D3086-5320-4B7E-A0E9-83D38B83803C}"/>
              </a:ext>
            </a:extLst>
          </p:cNvPr>
          <p:cNvSpPr txBox="1"/>
          <p:nvPr/>
        </p:nvSpPr>
        <p:spPr>
          <a:xfrm>
            <a:off x="1818969" y="-375219"/>
            <a:ext cx="7521677" cy="787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function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CA" sz="1100" b="0" dirty="0">
                <a:solidFill>
                  <a:srgbClr val="1142AF"/>
                </a:solidFill>
                <a:effectLst/>
                <a:latin typeface="var(--code-font)"/>
              </a:rPr>
              <a:t>Foo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()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CA" sz="1100" b="0" dirty="0" err="1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var(--code-font)"/>
              </a:rPr>
              <a:t>.bar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10</a:t>
            </a:r>
            <a:endParaRPr lang="en-CA" sz="11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 err="1">
                <a:solidFill>
                  <a:srgbClr val="1142AF"/>
                </a:solidFill>
                <a:effectLst/>
                <a:latin typeface="var(--code-font)"/>
              </a:rPr>
              <a:t>Foo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var(--code-font)"/>
              </a:rPr>
              <a:t>.prototype.bar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42</a:t>
            </a:r>
            <a:endParaRPr lang="en-CA" sz="1100" b="0" dirty="0">
              <a:solidFill>
                <a:srgbClr val="000000"/>
              </a:solidFill>
              <a:effectLst/>
              <a:latin typeface="var(--code-font)"/>
            </a:endParaRP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var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f1 = </a:t>
            </a: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CA" sz="1100" b="0" dirty="0">
                <a:solidFill>
                  <a:srgbClr val="1142AF"/>
                </a:solidFill>
                <a:effectLst/>
                <a:latin typeface="var(--code-font)"/>
              </a:rPr>
              <a:t>Foo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()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console.log(f1)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console.log(f1.bar)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delete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f1.bar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console.log(f1)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console.log(f1.bar)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x = [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1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, 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3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]</a:t>
            </a:r>
          </a:p>
          <a:p>
            <a:r>
              <a:rPr lang="en-CA" sz="1100" b="0" dirty="0" err="1">
                <a:solidFill>
                  <a:srgbClr val="000000"/>
                </a:solidFill>
                <a:effectLst/>
                <a:latin typeface="var(--code-font)"/>
              </a:rPr>
              <a:t>x.length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= 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0</a:t>
            </a:r>
            <a:endParaRPr lang="en-CA" sz="11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x[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2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] = 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300</a:t>
            </a:r>
            <a:endParaRPr lang="en-CA" sz="11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console.log(x)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console.log(x[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0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])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console.log(</a:t>
            </a:r>
            <a:r>
              <a:rPr lang="en-CA" sz="1100" b="0" dirty="0" err="1">
                <a:solidFill>
                  <a:srgbClr val="3757EF"/>
                </a:solidFill>
                <a:effectLst/>
                <a:latin typeface="var(--code-font)"/>
              </a:rPr>
              <a:t>typeof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x[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0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])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CA" sz="1100" b="0" dirty="0">
                <a:solidFill>
                  <a:srgbClr val="1142AF"/>
                </a:solidFill>
                <a:effectLst/>
                <a:latin typeface="var(--code-font)"/>
              </a:rPr>
              <a:t>Turing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&lt;</a:t>
            </a:r>
            <a:r>
              <a:rPr lang="en-CA" sz="11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&gt;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private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data = []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    push = (item: </a:t>
            </a:r>
            <a:r>
              <a:rPr lang="en-CA" sz="1100" b="0" dirty="0">
                <a:solidFill>
                  <a:srgbClr val="1142AF"/>
                </a:solidFill>
                <a:effectLst/>
                <a:latin typeface="var(--code-font)"/>
              </a:rPr>
              <a:t>T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) =&gt; </a:t>
            </a:r>
            <a:r>
              <a:rPr lang="en-CA" sz="1100" b="0" dirty="0" err="1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var(--code-font)"/>
              </a:rPr>
              <a:t>.data.push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(item)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    pop = () =&gt; </a:t>
            </a:r>
            <a:r>
              <a:rPr lang="en-CA" sz="1100" b="0" dirty="0" err="1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CA" sz="1100" b="0" dirty="0" err="1">
                <a:solidFill>
                  <a:srgbClr val="000000"/>
                </a:solidFill>
                <a:effectLst/>
                <a:latin typeface="var(--code-font)"/>
              </a:rPr>
              <a:t>.data.shift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()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const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t1 = </a:t>
            </a: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CA" sz="1100" b="0" dirty="0">
                <a:solidFill>
                  <a:srgbClr val="1142AF"/>
                </a:solidFill>
                <a:effectLst/>
                <a:latin typeface="var(--code-font)"/>
              </a:rPr>
              <a:t>Turing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&lt;</a:t>
            </a: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number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&gt;()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t1.push(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0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t1.push(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"1"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console.log(t1)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class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CA" sz="1100" b="0" dirty="0">
                <a:solidFill>
                  <a:srgbClr val="1142AF"/>
                </a:solidFill>
                <a:effectLst/>
                <a:latin typeface="var(--code-font)"/>
              </a:rPr>
              <a:t>Queue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    </a:t>
            </a:r>
            <a:r>
              <a:rPr lang="en-CA" sz="1100" b="0" dirty="0" err="1">
                <a:solidFill>
                  <a:srgbClr val="3757EF"/>
                </a:solidFill>
                <a:effectLst/>
                <a:latin typeface="var(--code-font)"/>
              </a:rPr>
              <a:t>readonly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pro = 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1</a:t>
            </a:r>
            <a:endParaRPr lang="en-CA" sz="1100" b="0" dirty="0">
              <a:solidFill>
                <a:srgbClr val="000000"/>
              </a:solidFill>
              <a:effectLst/>
              <a:latin typeface="var(--code-font)"/>
            </a:endParaRP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    print() {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        console.log(</a:t>
            </a: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this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.pro)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    }</a:t>
            </a:r>
          </a:p>
          <a:p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}</a:t>
            </a:r>
          </a:p>
          <a:p>
            <a:b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</a:br>
            <a:r>
              <a:rPr lang="en-CA" sz="1100" b="0" dirty="0">
                <a:solidFill>
                  <a:srgbClr val="3757EF"/>
                </a:solidFill>
                <a:effectLst/>
                <a:latin typeface="var(--code-font)"/>
              </a:rPr>
              <a:t>new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 </a:t>
            </a:r>
            <a:r>
              <a:rPr lang="en-CA" sz="1100" b="0" dirty="0">
                <a:solidFill>
                  <a:srgbClr val="1142AF"/>
                </a:solidFill>
                <a:effectLst/>
                <a:latin typeface="var(--code-font)"/>
              </a:rPr>
              <a:t>Queue</a:t>
            </a:r>
            <a:r>
              <a:rPr lang="en-CA" sz="1100" b="0" dirty="0">
                <a:solidFill>
                  <a:srgbClr val="000000"/>
                </a:solidFill>
                <a:effectLst/>
                <a:latin typeface="var(--code-font)"/>
              </a:rPr>
              <a:t>().pro = </a:t>
            </a:r>
            <a:r>
              <a:rPr lang="en-CA" sz="1100" b="0" dirty="0">
                <a:solidFill>
                  <a:srgbClr val="0C840A"/>
                </a:solidFill>
                <a:effectLst/>
                <a:latin typeface="var(--code-font)"/>
              </a:rPr>
              <a:t>5</a:t>
            </a:r>
            <a:endParaRPr lang="en-CA" sz="11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CA" sz="1100" b="0" dirty="0">
                <a:solidFill>
                  <a:srgbClr val="6C6F2D"/>
                </a:solidFill>
                <a:effectLst/>
                <a:latin typeface="var(--code-font)"/>
              </a:rPr>
              <a:t>//q1.pro = 5</a:t>
            </a:r>
            <a:endParaRPr lang="en-CA" sz="1100" b="0" dirty="0">
              <a:solidFill>
                <a:srgbClr val="000000"/>
              </a:solidFill>
              <a:effectLst/>
              <a:latin typeface="var(--code-font)"/>
            </a:endParaRPr>
          </a:p>
          <a:p>
            <a:r>
              <a:rPr lang="en-CA" sz="1100" b="0" dirty="0">
                <a:solidFill>
                  <a:srgbClr val="6C6F2D"/>
                </a:solidFill>
                <a:effectLst/>
                <a:latin typeface="var(--code-font)"/>
              </a:rPr>
              <a:t>//q1.print()</a:t>
            </a:r>
            <a:endParaRPr lang="en-CA" sz="1100" b="0" dirty="0">
              <a:solidFill>
                <a:srgbClr val="000000"/>
              </a:solidFill>
              <a:effectLst/>
              <a:latin typeface="var(--code-font)"/>
            </a:endParaRPr>
          </a:p>
        </p:txBody>
      </p:sp>
    </p:spTree>
    <p:extLst>
      <p:ext uri="{BB962C8B-B14F-4D97-AF65-F5344CB8AC3E}">
        <p14:creationId xmlns:p14="http://schemas.microsoft.com/office/powerpoint/2010/main" val="979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09B95-3AE0-4BDE-B100-D639E682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108"/>
            <a:ext cx="12192000" cy="59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FCE98-98FA-4CD3-9325-02F6984B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629651"/>
            <a:ext cx="12192000" cy="4722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C8359-0CB8-416F-BA28-D72CDC65EF9A}"/>
              </a:ext>
            </a:extLst>
          </p:cNvPr>
          <p:cNvSpPr txBox="1"/>
          <p:nvPr/>
        </p:nvSpPr>
        <p:spPr>
          <a:xfrm>
            <a:off x="11363325" y="4935961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8379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6DE47-1C23-4BF3-8534-A55622DE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271"/>
            <a:ext cx="12192000" cy="4475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CB8A3-04AC-48B8-B627-D27502E7C928}"/>
              </a:ext>
            </a:extLst>
          </p:cNvPr>
          <p:cNvSpPr txBox="1"/>
          <p:nvPr/>
        </p:nvSpPr>
        <p:spPr>
          <a:xfrm>
            <a:off x="7734300" y="215265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 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53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2D6B0-E52B-490A-9120-A6A0BD4F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167"/>
            <a:ext cx="12192000" cy="5087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FEADF9-B21C-4A48-A047-AA15A52A8CC7}"/>
              </a:ext>
            </a:extLst>
          </p:cNvPr>
          <p:cNvSpPr txBox="1"/>
          <p:nvPr/>
        </p:nvSpPr>
        <p:spPr>
          <a:xfrm>
            <a:off x="11353800" y="2714625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87137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8E9FE-D91E-4E92-AC04-D6D9C1FD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75"/>
            <a:ext cx="12192000" cy="51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6466C-1588-4D0C-AA13-C42E1E79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063"/>
            <a:ext cx="12192000" cy="55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3A35E-D2FC-4C79-95CE-CE5D43AE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165"/>
            <a:ext cx="12192000" cy="492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AD329-9BAA-46F0-A20E-A01BCEA0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37"/>
            <a:ext cx="12192000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3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253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var(--code-font)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6</cp:revision>
  <dcterms:created xsi:type="dcterms:W3CDTF">2023-11-22T12:42:26Z</dcterms:created>
  <dcterms:modified xsi:type="dcterms:W3CDTF">2023-11-22T15:42:42Z</dcterms:modified>
</cp:coreProperties>
</file>