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C8F0-5721-4587-B61D-DC822021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3D9EA-4085-4CF4-8676-AECECDBA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49AC-EF7B-4F44-876A-44DD765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FFBE-1569-46D1-BC30-1C6CBBFA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CFA8-1CF8-4700-9D20-3594E85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4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AD02-5BBC-430D-8106-8C159C08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280A-0191-4DE3-92C7-6712EA16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A374-7462-47BB-82CD-120453E8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823-3663-43E5-A43B-28DDAB0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AAF2-8C8C-4FD7-9648-7D33621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6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841DC-8A80-4AEC-9025-B29F0ADF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9254-1FF4-4C15-AD72-2FBFEF96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4C25-6838-41F5-AC9B-1135C4AD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C3A5-0340-4BD5-9D19-E696844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9229-745D-40F5-BCE5-9113135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93F-E96A-47CB-A33F-1E53011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E90-EA4B-4080-8AAD-CB52DC64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21C8-848A-4FC6-ADFD-2F45AB9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680C-ECC0-48FC-809B-D0C365E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F145-7158-4C94-A6BD-F978AB9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8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780-54C2-4B5D-9B6F-16620FA2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A08D-40EF-4D60-AD46-8C57C791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0AE4-8747-46FE-8BC8-954E901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B6AE-08B2-4296-B06D-FD760A06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5AF-C3AD-4D70-84FD-566A2803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0558-EB29-4726-8B56-B920998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5D80-C9F8-404A-B147-A3CB7C8D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C80A-D1FB-4BD4-AD27-1A6B5AAD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9070-8214-448E-82FE-A8387D42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379C9-D667-4204-808D-A2859CCE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88B9-B3E5-4EE6-96BF-7CC0399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71E8-1003-4DF6-B778-22990A2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F15B-C16B-40BE-A4DC-F80C819F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6ECD-5F69-412B-9000-925ABFB1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C8672-9569-4450-8F0C-62CB38B4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B7ECF-8F41-4A8C-918D-F8402D37C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067B-A392-4BDC-9176-64A498F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30CC6-6954-4E79-8721-75AE51B7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F4FBB-57DA-4092-BD72-6B474D0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198-B770-464E-8EFD-C3238CD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F3B74-0E90-4B27-8677-279EBE9B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7BF2-54B6-4286-8647-7144823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CF77-EE0F-4D69-B13F-643FFF47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850AE-C0DE-4E1D-8FD2-0B2A38B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5EA9C-E72A-480A-BD8D-E956087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2037-452E-4F37-ABA5-78C96C5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3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68EF-4893-49C4-AAFB-5C797ACA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B4CD-33A4-48D1-AE70-FAEFB128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79C-62F5-44CD-8CBD-FDD197E5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14E1-E54B-427A-9508-95F7997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04EE4-653F-415A-AD14-D122D4AA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E875-DD4F-4BDF-BF8F-0AC380BB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7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9503-647C-47BF-A0EC-D74B750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56B8-1FE4-42A4-8DC3-8FAD0658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92DB-C0B6-4991-86E5-C528DAA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22F1-7E09-47D5-BC74-A616EA37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03D7-9867-422D-994C-5EF8002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4A3F-CE10-46D8-8799-5AF1D5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462B-D3DF-49ED-85D4-6338BE78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6057-8BE2-4EEE-8456-F03472E6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2786-684C-40EE-95A3-50C86C48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BFDC-A144-4AEE-A1D9-E9B14CB8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F6D-FAF8-4BF5-B4B3-B8AB27B82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528F9-3DBC-48C1-B848-79CADE44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5" y="0"/>
            <a:ext cx="40960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3BA00-7408-4FAB-A303-004F4208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385" y="0"/>
            <a:ext cx="4531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741A6-CE18-4A3F-954A-41D5524A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6" y="0"/>
            <a:ext cx="56047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776D6-C806-403D-9130-DEE6DA1B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51" y="0"/>
            <a:ext cx="4183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3</cp:revision>
  <dcterms:created xsi:type="dcterms:W3CDTF">2023-11-30T11:27:02Z</dcterms:created>
  <dcterms:modified xsi:type="dcterms:W3CDTF">2023-11-30T14:36:13Z</dcterms:modified>
</cp:coreProperties>
</file>