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1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6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93C82-1751-4B4D-A4A7-7087EABA0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D9952-0EA0-431D-81CB-9BA308CDE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7DD22-44B5-4EAA-A42D-61940F4A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0F4C-8191-4E84-AB1F-DDE6E5BF5A2C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AA171-B09E-4962-9CA0-E7ABFDB6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E5402-49E8-498D-BA71-F764AD67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4362-5976-48ED-B1FE-82B048A112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2852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6261-2FEB-4EFE-B770-835D9E01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586E1-4B1D-45BB-A1CA-E571F5B7E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A3B60-EE21-4C48-BED1-7F6F6752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0F4C-8191-4E84-AB1F-DDE6E5BF5A2C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8D665-E2F5-4A34-AFBF-7DAC4904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B4575-6EAA-4AD6-BBBA-98A4B78A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4362-5976-48ED-B1FE-82B048A112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848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75F4FD-9AC8-4A66-BA62-D5822AA86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49B64-3448-48DC-B063-FFA197B2A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0C94E-C55A-4E0B-93BF-A01F7DFB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0F4C-8191-4E84-AB1F-DDE6E5BF5A2C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ED005-15F5-4C5C-8A29-A383192E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36452-7D95-4860-A3E9-FCB9C9088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4362-5976-48ED-B1FE-82B048A112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667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0782-CBE1-4602-8847-2EC43592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7D95E-D7C0-44CF-BBF6-2919C8D90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20388-1AA3-46B9-ADF2-6C3CA3B18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0F4C-8191-4E84-AB1F-DDE6E5BF5A2C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CBC04-B237-4BF6-A63D-CB405C593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0C8A2-646E-4935-BA26-692CCC00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4362-5976-48ED-B1FE-82B048A112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548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1D89-DB5F-4F03-9F79-8E4E57465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2298A-669C-432B-9C96-CDDC6B8E5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7AF39-2350-4B23-85D2-B1BC575A9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0F4C-8191-4E84-AB1F-DDE6E5BF5A2C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DAB42-CBFB-4993-9EFB-C65EDB4A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03FB4-9C16-4BBF-9975-CEF3B10D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4362-5976-48ED-B1FE-82B048A112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620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147F8-1B78-4C5C-A911-298525B5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5FB2F-8717-48C3-8420-CAD3A4B67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EE146-9D95-4483-9766-212507905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15952-98C8-4F64-8012-0D33FCDD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0F4C-8191-4E84-AB1F-DDE6E5BF5A2C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C2592-BC45-4BF4-873B-EC69E635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E4A47-52AF-451E-A228-2EDF84E1A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4362-5976-48ED-B1FE-82B048A112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007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E39E-8A94-4673-A66A-7B6057525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DC166-0004-4C03-9FAD-663F50FCD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C2297-E242-4874-BD0E-494912292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1B4E6-AC77-455C-83C5-222BAD8F9B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CBB59-39CE-4824-BB2D-991CFAC137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54B267-B1BF-48D7-BD4B-203578D5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0F4C-8191-4E84-AB1F-DDE6E5BF5A2C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88806-3DB5-4255-AEB0-35F96024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F1AB4E-964D-4308-A2D0-E5D3A1F2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4362-5976-48ED-B1FE-82B048A112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171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7D099-F09D-435D-BEAA-9ABD1077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F3B4B6-46B8-402E-9DA0-B5401675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0F4C-8191-4E84-AB1F-DDE6E5BF5A2C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D6080-9721-4EE7-8FBB-3B782611C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7FADB-E2D0-46EF-BD37-E8F45CD8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4362-5976-48ED-B1FE-82B048A112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642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5404D-DBC0-4482-B9BF-FD57C9653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0F4C-8191-4E84-AB1F-DDE6E5BF5A2C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541AA0-B8D2-4C0E-AD81-D2389F77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B6B4A-2474-4E4C-9137-5EEF3D898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4362-5976-48ED-B1FE-82B048A112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115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CD2EE-AFCD-44AF-8BD4-93CABAA52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71244-ED91-4B33-B450-4F2EB2B1B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C3E4E-26C8-4073-87E5-45B4A611A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C4EC4-280A-4E04-A3F4-7C81D9DF7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0F4C-8191-4E84-AB1F-DDE6E5BF5A2C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E7CD7-40FA-4330-992C-D6A603DD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47CEF-7534-4857-B055-BA4302B92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4362-5976-48ED-B1FE-82B048A112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665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02025-8AAF-4131-8B1C-4E51B2F5B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A65B9-A52C-450A-B5A5-3CF991EF0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72FAF-A0CF-4B81-8981-1DDE3E721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D4584-1E06-44A2-88AA-9E18F62B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70F4C-8191-4E84-AB1F-DDE6E5BF5A2C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6C5DB-4D3F-45AC-9EE6-19CF2A5F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DD117-481A-454B-B445-8FE1B7FAD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4362-5976-48ED-B1FE-82B048A112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30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E463E5-0AB2-403A-8D81-4EA57F868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EEE9D-A968-45A6-9F29-B9E9381C6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0F2A8-B20D-4378-AE56-8C544BD57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70F4C-8191-4E84-AB1F-DDE6E5BF5A2C}" type="datetimeFigureOut">
              <a:rPr lang="en-CA" smtClean="0"/>
              <a:t>2024-07-11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9C3EA-FD09-4A29-8333-3195CF967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11BE4-31F6-4250-8F26-A3B461F5A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C4362-5976-48ED-B1FE-82B048A112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955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03891A8-1D31-44F5-BC10-D54FDA516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5634" y="2326445"/>
            <a:ext cx="9144000" cy="2570296"/>
          </a:xfrm>
        </p:spPr>
        <p:txBody>
          <a:bodyPr>
            <a:normAutofit/>
          </a:bodyPr>
          <a:lstStyle/>
          <a:p>
            <a:endParaRPr lang="en-US" b="1" dirty="0"/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Senior Web Developer Case Assessment</a:t>
            </a:r>
          </a:p>
          <a:p>
            <a:endParaRPr lang="en-US" b="1" i="0" dirty="0">
              <a:effectLst/>
              <a:latin typeface="Arial" panose="020B0604020202020204" pitchFamily="34" charset="0"/>
            </a:endParaRPr>
          </a:p>
          <a:p>
            <a:endParaRPr lang="en-US" b="1" i="0" dirty="0">
              <a:effectLst/>
              <a:latin typeface="Arial" panose="020B0604020202020204" pitchFamily="34" charset="0"/>
            </a:endParaRPr>
          </a:p>
          <a:p>
            <a:r>
              <a:rPr lang="en-US" b="1" dirty="0"/>
              <a:t>Candidate</a:t>
            </a:r>
            <a:r>
              <a:rPr lang="en-US" dirty="0"/>
              <a:t>: </a:t>
            </a:r>
            <a:r>
              <a:rPr lang="en-US" dirty="0">
                <a:solidFill>
                  <a:srgbClr val="00B0F0"/>
                </a:solidFill>
              </a:rPr>
              <a:t>Raphael Molinaro</a:t>
            </a:r>
            <a:endParaRPr lang="en-CA" dirty="0">
              <a:solidFill>
                <a:srgbClr val="00B0F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0482D9-707D-4BE1-96C1-55C824396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860" y="411252"/>
            <a:ext cx="523307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14E02-F6E5-4F1F-9A38-393C04D9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Assessment</a:t>
            </a:r>
            <a:endParaRPr lang="en-CA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DC1AC-0703-43B9-94F7-C1D2DBAB0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1. Please create a simple yet responsive e-commerce flow which includes a category page and cart.  </a:t>
            </a:r>
          </a:p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2. Use React, Tailwind CSS and this Fake Store API.  </a:t>
            </a:r>
          </a:p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3. The design, UI &amp; UX is up to your discretion; you are welcome to take inspiration from</a:t>
            </a:r>
          </a:p>
          <a:p>
            <a:pPr marL="0" indent="0">
              <a:buNone/>
            </a:pP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the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Knix</a:t>
            </a:r>
            <a:r>
              <a:rPr lang="en-US" b="0" dirty="0">
                <a:effectLst/>
                <a:latin typeface="Consolas" panose="020B0609020204030204" pitchFamily="49" charset="0"/>
              </a:rPr>
              <a:t> website but encouraged to keep it simple. </a:t>
            </a:r>
          </a:p>
        </p:txBody>
      </p:sp>
    </p:spTree>
    <p:extLst>
      <p:ext uri="{BB962C8B-B14F-4D97-AF65-F5344CB8AC3E}">
        <p14:creationId xmlns:p14="http://schemas.microsoft.com/office/powerpoint/2010/main" val="1395014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F562-E020-41B4-94BD-BC126AC0C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Tech Stack used:</a:t>
            </a:r>
            <a:endParaRPr lang="en-CA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9134A-2787-478A-AF3F-54181AAFA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18</a:t>
            </a:r>
          </a:p>
          <a:p>
            <a:r>
              <a:rPr lang="en-US" dirty="0"/>
              <a:t>Tailwind CSS</a:t>
            </a:r>
          </a:p>
          <a:p>
            <a:endParaRPr lang="en-US" dirty="0"/>
          </a:p>
          <a:p>
            <a:r>
              <a:rPr lang="en-US" dirty="0"/>
              <a:t>React-router-</a:t>
            </a:r>
            <a:r>
              <a:rPr lang="en-US" dirty="0" err="1"/>
              <a:t>dom</a:t>
            </a:r>
            <a:endParaRPr lang="en-US" dirty="0"/>
          </a:p>
          <a:p>
            <a:r>
              <a:rPr lang="en-US" dirty="0" err="1"/>
              <a:t>Axios</a:t>
            </a:r>
            <a:endParaRPr lang="en-US" dirty="0"/>
          </a:p>
          <a:p>
            <a:r>
              <a:rPr lang="en-US" dirty="0"/>
              <a:t>React-icons</a:t>
            </a:r>
          </a:p>
          <a:p>
            <a:endParaRPr lang="en-US" dirty="0"/>
          </a:p>
          <a:p>
            <a:r>
              <a:rPr lang="en-US" dirty="0" err="1"/>
              <a:t>FakeStoreAPI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182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3069-8FC1-43FE-A7E6-785F7D4B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Scalable Application</a:t>
            </a:r>
            <a:endParaRPr lang="en-CA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7B451-FB47-4BA7-AECA-27926289E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/>
              <a:t>Split in folders: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Components</a:t>
            </a:r>
          </a:p>
          <a:p>
            <a:endParaRPr lang="en-US" dirty="0"/>
          </a:p>
          <a:p>
            <a:r>
              <a:rPr lang="en-US" dirty="0"/>
              <a:t>Shared components</a:t>
            </a:r>
          </a:p>
          <a:p>
            <a:endParaRPr lang="en-US" dirty="0"/>
          </a:p>
          <a:p>
            <a:r>
              <a:rPr lang="en-US" dirty="0"/>
              <a:t>Context </a:t>
            </a:r>
          </a:p>
          <a:p>
            <a:endParaRPr lang="en-US" dirty="0"/>
          </a:p>
          <a:p>
            <a:r>
              <a:rPr lang="en-US" dirty="0"/>
              <a:t>Helpers</a:t>
            </a:r>
          </a:p>
          <a:p>
            <a:endParaRPr lang="en-US" dirty="0"/>
          </a:p>
          <a:p>
            <a:r>
              <a:rPr lang="en-US" dirty="0"/>
              <a:t>Pages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705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DC1AC-0703-43B9-94F7-C1D2DBAB0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666" y="1526860"/>
            <a:ext cx="10515600" cy="486539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1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en-US" sz="5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100" b="1" dirty="0">
                <a:effectLst/>
                <a:latin typeface="Consolas" panose="020B0609020204030204" pitchFamily="49" charset="0"/>
              </a:rPr>
              <a:t>Category Page  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900" b="0" dirty="0">
                <a:effectLst/>
                <a:latin typeface="Consolas" panose="020B0609020204030204" pitchFamily="49" charset="0"/>
              </a:rPr>
              <a:t>a. Be able to navigate to all of the available categories the Fake Store API provides  </a:t>
            </a:r>
          </a:p>
          <a:p>
            <a:pPr marL="0" indent="0">
              <a:buNone/>
            </a:pPr>
            <a:br>
              <a:rPr lang="en-US" sz="2900" b="0" dirty="0">
                <a:effectLst/>
                <a:latin typeface="Consolas" panose="020B0609020204030204" pitchFamily="49" charset="0"/>
              </a:rPr>
            </a:br>
            <a:r>
              <a:rPr lang="en-US" sz="2900" b="0" dirty="0">
                <a:effectLst/>
                <a:latin typeface="Consolas" panose="020B0609020204030204" pitchFamily="49" charset="0"/>
              </a:rPr>
              <a:t>b. When you click on a category link, it should display product cards for all the products available in that category</a:t>
            </a:r>
          </a:p>
          <a:p>
            <a:endParaRPr lang="en-US" sz="2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b="0" dirty="0">
                <a:effectLst/>
                <a:latin typeface="Consolas" panose="020B0609020204030204" pitchFamily="49" charset="0"/>
              </a:rPr>
              <a:t>c. Each product card should display the following:  </a:t>
            </a:r>
          </a:p>
          <a:p>
            <a:r>
              <a:rPr lang="en-US" sz="2900" b="0" dirty="0">
                <a:effectLst/>
                <a:latin typeface="Consolas" panose="020B0609020204030204" pitchFamily="49" charset="0"/>
              </a:rPr>
              <a:t>  </a:t>
            </a:r>
            <a:r>
              <a:rPr lang="en-US" sz="29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2900" b="0" dirty="0">
                <a:effectLst/>
                <a:latin typeface="Consolas" panose="020B0609020204030204" pitchFamily="49" charset="0"/>
              </a:rPr>
              <a:t>. Image  </a:t>
            </a:r>
          </a:p>
          <a:p>
            <a:r>
              <a:rPr lang="en-US" sz="2900" b="0" dirty="0">
                <a:effectLst/>
                <a:latin typeface="Consolas" panose="020B0609020204030204" pitchFamily="49" charset="0"/>
              </a:rPr>
              <a:t>  ii. Product title  </a:t>
            </a:r>
          </a:p>
          <a:p>
            <a:r>
              <a:rPr lang="en-US" sz="2900" b="0" dirty="0">
                <a:effectLst/>
                <a:latin typeface="Consolas" panose="020B0609020204030204" pitchFamily="49" charset="0"/>
              </a:rPr>
              <a:t>  iii. Product price  </a:t>
            </a:r>
          </a:p>
          <a:p>
            <a:pPr marL="0" indent="0">
              <a:buNone/>
            </a:pPr>
            <a:endParaRPr lang="en-US" sz="29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b="0" dirty="0">
                <a:effectLst/>
                <a:latin typeface="Consolas" panose="020B0609020204030204" pitchFamily="49" charset="0"/>
              </a:rPr>
              <a:t>d. Provide the ability to sort each category with a dropdown  </a:t>
            </a:r>
          </a:p>
          <a:p>
            <a:r>
              <a:rPr lang="en-US" sz="2900" b="0" dirty="0">
                <a:effectLst/>
                <a:latin typeface="Consolas" panose="020B0609020204030204" pitchFamily="49" charset="0"/>
              </a:rPr>
              <a:t>  </a:t>
            </a:r>
            <a:r>
              <a:rPr lang="en-US" sz="29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2900" b="0" dirty="0">
                <a:effectLst/>
                <a:latin typeface="Consolas" panose="020B0609020204030204" pitchFamily="49" charset="0"/>
              </a:rPr>
              <a:t>. Sort by ascending order  </a:t>
            </a:r>
          </a:p>
          <a:p>
            <a:r>
              <a:rPr lang="en-US" sz="2900" b="0" dirty="0">
                <a:effectLst/>
                <a:latin typeface="Consolas" panose="020B0609020204030204" pitchFamily="49" charset="0"/>
              </a:rPr>
              <a:t>  ii. Sort by descending order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CD4D48-D9C3-449F-8688-C1BC49D7E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50704" cy="116173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Task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R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esponsive e-commerce flow which includes a category page and cart. </a:t>
            </a:r>
            <a:br>
              <a:rPr lang="en-US" b="0" dirty="0">
                <a:effectLst/>
                <a:latin typeface="Consolas" panose="020B0609020204030204" pitchFamily="49" charset="0"/>
              </a:rPr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92433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14E02-F6E5-4F1F-9A38-393C04D90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50704" cy="116173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Task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R</a:t>
            </a:r>
            <a:r>
              <a:rPr lang="en-US" sz="2200" b="0" dirty="0">
                <a:effectLst/>
                <a:latin typeface="Consolas" panose="020B0609020204030204" pitchFamily="49" charset="0"/>
              </a:rPr>
              <a:t>esponsive e-commerce flow which includes a category page and cart. </a:t>
            </a:r>
            <a:br>
              <a:rPr lang="en-US" b="0" dirty="0">
                <a:effectLst/>
                <a:latin typeface="Consolas" panose="020B0609020204030204" pitchFamily="49" charset="0"/>
              </a:rPr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DC1AC-0703-43B9-94F7-C1D2DBAB0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304" y="178323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effectLst/>
                <a:latin typeface="Consolas" panose="020B0609020204030204" pitchFamily="49" charset="0"/>
              </a:rPr>
              <a:t>Cart </a:t>
            </a:r>
            <a:r>
              <a:rPr lang="en-US" b="0" dirty="0"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br>
              <a:rPr lang="en-US" sz="2000" b="0" dirty="0"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effectLst/>
                <a:latin typeface="Consolas" panose="020B0609020204030204" pitchFamily="49" charset="0"/>
              </a:rPr>
              <a:t>a. When you view the cart, display the items in the cart  </a:t>
            </a:r>
          </a:p>
          <a:p>
            <a:pPr marL="0" indent="0">
              <a:buNone/>
            </a:pPr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effectLst/>
                <a:latin typeface="Consolas" panose="020B0609020204030204" pitchFamily="49" charset="0"/>
              </a:rPr>
              <a:t>b. Each cart item should display the following:  </a:t>
            </a:r>
          </a:p>
          <a:p>
            <a:r>
              <a:rPr lang="en-US" sz="16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. Image  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ii. Product title  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iii. Product price  </a:t>
            </a: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iv. Quantity toggle  </a:t>
            </a:r>
          </a:p>
          <a:p>
            <a:pPr marL="0" indent="0">
              <a:buNone/>
            </a:pPr>
            <a:br>
              <a:rPr lang="en-US" sz="1600" b="0" dirty="0"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effectLst/>
                <a:latin typeface="Consolas" panose="020B0609020204030204" pitchFamily="49" charset="0"/>
              </a:rPr>
              <a:t>c. When you click the quantity toggle it should update that cart item’s quantity once it successfully updates  </a:t>
            </a:r>
          </a:p>
        </p:txBody>
      </p:sp>
    </p:spTree>
    <p:extLst>
      <p:ext uri="{BB962C8B-B14F-4D97-AF65-F5344CB8AC3E}">
        <p14:creationId xmlns:p14="http://schemas.microsoft.com/office/powerpoint/2010/main" val="3123026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86DF8-872F-48FB-846E-A558665BB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9832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Extras</a:t>
            </a:r>
            <a:endParaRPr lang="en-CA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E75A-82C5-41DD-A755-65D07194D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049" y="1680347"/>
            <a:ext cx="10843901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Router for homepage, product details and page not found and more can be added</a:t>
            </a:r>
          </a:p>
          <a:p>
            <a:endParaRPr lang="en-US" dirty="0"/>
          </a:p>
          <a:p>
            <a:r>
              <a:rPr lang="en-US" dirty="0"/>
              <a:t>Loading spinner for better user experience</a:t>
            </a:r>
          </a:p>
          <a:p>
            <a:endParaRPr lang="en-US" dirty="0"/>
          </a:p>
          <a:p>
            <a:r>
              <a:rPr lang="en-US" dirty="0"/>
              <a:t>Dropdown are customizable</a:t>
            </a:r>
          </a:p>
          <a:p>
            <a:endParaRPr lang="en-US" dirty="0"/>
          </a:p>
          <a:p>
            <a:r>
              <a:rPr lang="en-US" dirty="0"/>
              <a:t>Product Details page</a:t>
            </a:r>
          </a:p>
          <a:p>
            <a:endParaRPr lang="en-US" dirty="0"/>
          </a:p>
          <a:p>
            <a:r>
              <a:rPr lang="en-US" dirty="0"/>
              <a:t>In Context, function using </a:t>
            </a:r>
            <a:r>
              <a:rPr lang="en-US" dirty="0" err="1"/>
              <a:t>useCallback</a:t>
            </a:r>
            <a:r>
              <a:rPr lang="en-US" dirty="0"/>
              <a:t>(avoid re-render) and </a:t>
            </a:r>
            <a:r>
              <a:rPr lang="en-US" dirty="0" err="1"/>
              <a:t>useMemo</a:t>
            </a:r>
            <a:r>
              <a:rPr lang="en-US" dirty="0"/>
              <a:t>(speed calculation). Small application no need, but implemented to scale.</a:t>
            </a:r>
          </a:p>
          <a:p>
            <a:endParaRPr lang="en-US" dirty="0"/>
          </a:p>
          <a:p>
            <a:r>
              <a:rPr lang="en-CA" dirty="0"/>
              <a:t>Add/remove items quantity functions are isolate and read for </a:t>
            </a:r>
            <a:r>
              <a:rPr lang="en-CA" dirty="0" err="1"/>
              <a:t>unitTest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689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143511-085A-4CD8-AA13-C88D740D7C94}"/>
              </a:ext>
            </a:extLst>
          </p:cNvPr>
          <p:cNvSpPr txBox="1"/>
          <p:nvPr/>
        </p:nvSpPr>
        <p:spPr>
          <a:xfrm>
            <a:off x="683664" y="1401510"/>
            <a:ext cx="628970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Create page Home and Routers</a:t>
            </a:r>
          </a:p>
          <a:p>
            <a:pPr marL="342900" indent="-342900">
              <a:buAutoNum type="arabicPeriod"/>
            </a:pPr>
            <a:r>
              <a:rPr lang="en-US" dirty="0"/>
              <a:t>Create Product context with categories and products</a:t>
            </a:r>
          </a:p>
          <a:p>
            <a:pPr marL="342900" indent="-342900">
              <a:buAutoNum type="arabicPeriod"/>
            </a:pPr>
            <a:r>
              <a:rPr lang="en-US" dirty="0"/>
              <a:t>Create components Products </a:t>
            </a:r>
          </a:p>
          <a:p>
            <a:pPr marL="342900" indent="-342900">
              <a:buAutoNum type="arabicPeriod"/>
            </a:pPr>
            <a:r>
              <a:rPr lang="en-US" dirty="0"/>
              <a:t>Create Category and links in category Item.</a:t>
            </a:r>
          </a:p>
          <a:p>
            <a:endParaRPr lang="en-US" dirty="0"/>
          </a:p>
          <a:p>
            <a:r>
              <a:rPr lang="en-CA" dirty="0"/>
              <a:t>5. Header and Sidebar</a:t>
            </a:r>
            <a:br>
              <a:rPr lang="en-CA" dirty="0"/>
            </a:br>
            <a:r>
              <a:rPr lang="en-CA" dirty="0"/>
              <a:t>6. Create sidebar modal Context.</a:t>
            </a:r>
          </a:p>
          <a:p>
            <a:r>
              <a:rPr lang="en-CA" dirty="0"/>
              <a:t>7. Sidebar header</a:t>
            </a:r>
          </a:p>
          <a:p>
            <a:endParaRPr lang="en-CA" dirty="0"/>
          </a:p>
          <a:p>
            <a:r>
              <a:rPr lang="en-CA" dirty="0"/>
              <a:t>8. Create component Cart</a:t>
            </a:r>
          </a:p>
          <a:p>
            <a:r>
              <a:rPr lang="en-CA" dirty="0"/>
              <a:t>9. Create </a:t>
            </a:r>
            <a:r>
              <a:rPr lang="en-CA" dirty="0" err="1"/>
              <a:t>CartContext</a:t>
            </a:r>
            <a:r>
              <a:rPr lang="en-CA" dirty="0"/>
              <a:t> to modify cart quantities and add products.</a:t>
            </a:r>
          </a:p>
          <a:p>
            <a:endParaRPr lang="en-CA" dirty="0"/>
          </a:p>
          <a:p>
            <a:r>
              <a:rPr lang="en-CA" dirty="0"/>
              <a:t>10. Create Product details </a:t>
            </a:r>
          </a:p>
          <a:p>
            <a:endParaRPr lang="en-CA" dirty="0"/>
          </a:p>
          <a:p>
            <a:r>
              <a:rPr lang="en-CA" dirty="0"/>
              <a:t>11. Dropdown customizable</a:t>
            </a:r>
          </a:p>
          <a:p>
            <a:r>
              <a:rPr lang="en-CA" dirty="0"/>
              <a:t>12. Create </a:t>
            </a:r>
            <a:r>
              <a:rPr lang="en-CA" dirty="0" err="1"/>
              <a:t>NotFound</a:t>
            </a:r>
            <a:r>
              <a:rPr lang="en-CA" dirty="0"/>
              <a:t> Page</a:t>
            </a:r>
          </a:p>
          <a:p>
            <a:r>
              <a:rPr lang="en-CA" dirty="0"/>
              <a:t>13. Loading spinner</a:t>
            </a:r>
          </a:p>
          <a:p>
            <a:r>
              <a:rPr lang="en-CA" dirty="0"/>
              <a:t>14. Optimizing performance and </a:t>
            </a:r>
            <a:r>
              <a:rPr lang="en-CA" dirty="0" err="1"/>
              <a:t>useCallBack</a:t>
            </a:r>
            <a:r>
              <a:rPr lang="en-CA" dirty="0"/>
              <a:t> / </a:t>
            </a:r>
            <a:r>
              <a:rPr lang="en-CA" dirty="0" err="1"/>
              <a:t>useMemo</a:t>
            </a:r>
            <a:endParaRPr lang="en-CA" dirty="0"/>
          </a:p>
          <a:p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43786F-4706-49C7-9E4F-B6FE6A19D16F}"/>
              </a:ext>
            </a:extLst>
          </p:cNvPr>
          <p:cNvSpPr txBox="1"/>
          <p:nvPr/>
        </p:nvSpPr>
        <p:spPr>
          <a:xfrm>
            <a:off x="487111" y="307649"/>
            <a:ext cx="7045198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Project Management (1,5 day)</a:t>
            </a:r>
            <a:endParaRPr lang="en-CA" sz="4400" dirty="0">
              <a:solidFill>
                <a:srgbClr val="00B0F0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FC46AD-5052-424C-AC53-CE2798B2E55B}"/>
              </a:ext>
            </a:extLst>
          </p:cNvPr>
          <p:cNvCxnSpPr/>
          <p:nvPr/>
        </p:nvCxnSpPr>
        <p:spPr>
          <a:xfrm>
            <a:off x="606751" y="1529698"/>
            <a:ext cx="0" cy="3478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1B38D1-E626-4C28-A480-4C4DB8CF9281}"/>
              </a:ext>
            </a:extLst>
          </p:cNvPr>
          <p:cNvCxnSpPr/>
          <p:nvPr/>
        </p:nvCxnSpPr>
        <p:spPr>
          <a:xfrm>
            <a:off x="606751" y="5272756"/>
            <a:ext cx="0" cy="1187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EDE5DD-EF75-45DC-B110-FEA9391311E7}"/>
              </a:ext>
            </a:extLst>
          </p:cNvPr>
          <p:cNvSpPr txBox="1"/>
          <p:nvPr/>
        </p:nvSpPr>
        <p:spPr>
          <a:xfrm>
            <a:off x="606751" y="958151"/>
            <a:ext cx="240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Tickets (Commits or PR)</a:t>
            </a:r>
            <a:endParaRPr lang="en-CA" u="sng" dirty="0"/>
          </a:p>
        </p:txBody>
      </p:sp>
    </p:spTree>
    <p:extLst>
      <p:ext uri="{BB962C8B-B14F-4D97-AF65-F5344CB8AC3E}">
        <p14:creationId xmlns:p14="http://schemas.microsoft.com/office/powerpoint/2010/main" val="3370080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14E02-F6E5-4F1F-9A38-393C04D90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0993" y="2766218"/>
            <a:ext cx="3770013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00B0F0"/>
                </a:solidFill>
              </a:rPr>
              <a:t>Thank you</a:t>
            </a:r>
            <a:endParaRPr lang="en-CA" sz="6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83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451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PowerPoint Presentation</vt:lpstr>
      <vt:lpstr>Assessment</vt:lpstr>
      <vt:lpstr>Tech Stack used:</vt:lpstr>
      <vt:lpstr>Scalable Application</vt:lpstr>
      <vt:lpstr>Task Responsive e-commerce flow which includes a category page and cart.  </vt:lpstr>
      <vt:lpstr>Task Responsive e-commerce flow which includes a category page and cart.  </vt:lpstr>
      <vt:lpstr>Extras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Knix</dc:title>
  <dc:creator>Raph Molinaro</dc:creator>
  <cp:lastModifiedBy>Raph Molinaro</cp:lastModifiedBy>
  <cp:revision>13</cp:revision>
  <dcterms:created xsi:type="dcterms:W3CDTF">2024-07-11T11:50:20Z</dcterms:created>
  <dcterms:modified xsi:type="dcterms:W3CDTF">2024-07-11T16:44:57Z</dcterms:modified>
</cp:coreProperties>
</file>