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6DA9-960E-417C-AD13-67C86EFD9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2E300-BB32-42A9-AB4B-C38B945A3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7E67-6EBB-4B21-84B6-20684545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BFC6-F44D-423F-946F-8806F4C3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91CA-8D11-4834-85E2-1F26AD80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E106-DEB6-4CA8-8657-17759B7F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1F2D-E5AB-4E18-A1E3-D444B5C8D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9B8B-B666-4492-B9B1-E3F3B5D3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985D-799F-480C-90FA-1728B115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020C-B1FE-41BD-98A5-BC89D052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59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2BAF0-66A9-4582-BF3C-C3A358B27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BB270-5C33-4A23-8705-885DBB908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1E55-D454-4B24-8425-7E350234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BF29E-1B80-460B-8BF2-FA44E209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3DCE-50E6-4A9E-BA32-B5CC02B0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67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A67A-9125-4F1F-B3AA-33E94E37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3890-C39A-487A-B20D-27319386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3A5C-29E5-42CC-A9B3-D61685A9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5DA9-6367-4242-9D7E-00953033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56A2-E6B6-45E7-BD14-B8756A1E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59FF-8F03-4AE8-9965-715DE728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BF3B-4617-4CC2-B2B8-5FAB0FDA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73CD-E80A-442D-80B4-11AE9C2A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7E21-2DAC-4DC1-AE16-8A166567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FB2A-2074-4E0E-8F98-9167941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5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32FE-2965-4803-B9EE-31B1E20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85A7-108F-4BCA-97A8-213C4A346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BBCCD-2A26-4E7E-957B-933AF4AE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C7763-39B1-4350-8D54-F42F46E5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E769-C7AD-48A1-B5E9-5B9E34FD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EA059-0A9D-4F75-8E63-9E5F9D9F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30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486B-B6B7-4F84-83AD-97D969C6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74860-DFE0-4913-956B-EA1ECF79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7119-DC15-4CEE-AB8E-E8983465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E1E33-85F2-43D6-8BE7-6B7608A7B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F665E-3A84-4BE3-A310-4AEDF95BC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E461E-BC78-4BF0-A85A-17FA8CA4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7C58A-8296-4C93-8A65-3621853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6FD7E-B670-4B0C-A640-377D143D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46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CB8B-B6AC-4C7A-8134-D140E14D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75F8-AC54-4A52-9992-C705652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58A36-8B07-4805-B7D5-01F7576C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0C35B-ED48-41A7-9235-F5ADC4CD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8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CF84A-085D-438E-ABD8-31453871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D5CDD-6416-4BA4-A091-22137B97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4F4F-D391-44A8-B89A-D0150BB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83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D5B3-AD3F-4F7D-8B71-47308EBF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99AB-614B-4924-A677-D0F7D2A4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C0399-3EEB-4982-97A6-69A96CFE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59900-DEA2-4C05-B4CA-71710DED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86FB-5689-4B3A-A4AC-B2853959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D72D-777B-42B0-ABDA-49C04A64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31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88B9-4D8B-42E1-A2D1-409D20BF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4537E-995C-4EFB-AE4D-F6AF55ED8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F5ADB-9CF5-4DDA-83FE-C1DADFC86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F24E-524E-4060-A332-EC42F4F7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6813B-267C-4917-910D-815ACC9D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B5179-761C-48C1-A07D-770CA41F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0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171A6-4582-46EE-B24C-D3C51DC2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C5FA-2BA9-4621-85A9-81E7B0F3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BA8B-A317-4880-AA4E-F331433B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4038-E469-435B-8547-324550819536}" type="datetimeFigureOut">
              <a:rPr lang="en-CA" smtClean="0"/>
              <a:t>2020-09-10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DBD1-BD85-4543-B79C-95732D906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D904-DB5F-4718-96BF-085611B0C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A11C-55C4-4DAD-94D3-FF01409CA6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42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9B82-249E-42E6-BE8B-3C04BDA10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A0614-F637-46C3-90FB-1B86CA64E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CBDFE-A9E4-435E-A496-D2DC2AB2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74" y="180975"/>
            <a:ext cx="98583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6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9B82-249E-42E6-BE8B-3C04BDA10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A0614-F637-46C3-90FB-1B86CA64E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DA896-697A-4F4D-B065-244FCAEA6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DE001"/>
              </a:clrFrom>
              <a:clrTo>
                <a:srgbClr val="EDE00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37" t="14968" r="41140" b="13355"/>
          <a:stretch/>
        </p:blipFill>
        <p:spPr>
          <a:xfrm>
            <a:off x="544748" y="1122363"/>
            <a:ext cx="3520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A5F46-F102-4D82-B2F1-A98FC0099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DD734"/>
              </a:clrFrom>
              <a:clrTo>
                <a:srgbClr val="FDD734">
                  <a:alpha val="0"/>
                </a:srgbClr>
              </a:clrTo>
            </a:clrChange>
          </a:blip>
          <a:srcRect l="4016" t="12621" r="56317" b="38427"/>
          <a:stretch/>
        </p:blipFill>
        <p:spPr>
          <a:xfrm>
            <a:off x="4499250" y="1041400"/>
            <a:ext cx="293612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72DC4-196A-44CC-824D-102A22F5E9B4}"/>
              </a:ext>
            </a:extLst>
          </p:cNvPr>
          <p:cNvGrpSpPr/>
          <p:nvPr/>
        </p:nvGrpSpPr>
        <p:grpSpPr>
          <a:xfrm>
            <a:off x="4120512" y="2904967"/>
            <a:ext cx="4859459" cy="3755491"/>
            <a:chOff x="4422565" y="632298"/>
            <a:chExt cx="8345970" cy="639741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F5DCCEB-48BD-4776-B7AC-017D470B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1DD525B-80E7-451E-BF1E-8B50DFD9D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8F78736-C5AA-4422-B459-47DEDED3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2785B2-B948-4B55-B796-7A41124707C4}"/>
              </a:ext>
            </a:extLst>
          </p:cNvPr>
          <p:cNvGrpSpPr/>
          <p:nvPr/>
        </p:nvGrpSpPr>
        <p:grpSpPr>
          <a:xfrm rot="10800000">
            <a:off x="1805227" y="1952067"/>
            <a:ext cx="4859459" cy="3755491"/>
            <a:chOff x="4422565" y="632298"/>
            <a:chExt cx="8345970" cy="639741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46429E5-15B7-4F2D-88ED-E72DA247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6786A0-378D-4D11-AA68-11CA85B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2C55AD-2C68-48F0-BA35-7E425411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903C5DF-BC57-4800-9114-D1E95BC5BF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DD734"/>
              </a:clrFrom>
              <a:clrTo>
                <a:srgbClr val="FDD73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0000" brushSize="0"/>
                    </a14:imgEffect>
                  </a14:imgLayer>
                </a14:imgProps>
              </a:ext>
            </a:extLst>
          </a:blip>
          <a:srcRect l="4016" t="12621" r="56317" b="38427"/>
          <a:stretch/>
        </p:blipFill>
        <p:spPr>
          <a:xfrm>
            <a:off x="3340276" y="1878426"/>
            <a:ext cx="4751952" cy="3864203"/>
          </a:xfrm>
          <a:prstGeom prst="rect">
            <a:avLst/>
          </a:prstGeom>
          <a:effectLst>
            <a:softEdge rad="127000"/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4A5F179-A90F-4B1C-8E96-C16C1242C649}"/>
              </a:ext>
            </a:extLst>
          </p:cNvPr>
          <p:cNvGrpSpPr/>
          <p:nvPr/>
        </p:nvGrpSpPr>
        <p:grpSpPr>
          <a:xfrm rot="10800000">
            <a:off x="-1428189" y="2396188"/>
            <a:ext cx="8443233" cy="6443174"/>
            <a:chOff x="4422565" y="632298"/>
            <a:chExt cx="8345970" cy="6397417"/>
          </a:xfr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799A2-D722-44F0-B0C1-FDE8E6B8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CAFEA8-06C7-4FD1-80D1-FCD9F829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DD30BE-ED32-4D7F-B67A-FBA43430F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8E5C83-C064-4DCA-AEF1-C58364A580EB}"/>
              </a:ext>
            </a:extLst>
          </p:cNvPr>
          <p:cNvGrpSpPr/>
          <p:nvPr/>
        </p:nvGrpSpPr>
        <p:grpSpPr>
          <a:xfrm>
            <a:off x="574886" y="-3181895"/>
            <a:ext cx="13632154" cy="10377714"/>
            <a:chOff x="4422565" y="632298"/>
            <a:chExt cx="8345970" cy="6397417"/>
          </a:xfrm>
          <a:effectLst>
            <a:outerShdw blurRad="152400" dist="50800" dir="5400000" algn="ctr" rotWithShape="0">
              <a:srgbClr val="000000">
                <a:alpha val="86000"/>
              </a:srgbClr>
            </a:outerShdw>
          </a:effectLst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17BF2C-D4A2-47A9-8A2D-E45282999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B69554-FD41-45B4-8FE4-5445250F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5BE271-A2B5-4D4C-AB69-685E5334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837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A15FF3-7974-49E4-BDC9-C6A116A03A58}"/>
              </a:ext>
            </a:extLst>
          </p:cNvPr>
          <p:cNvGrpSpPr/>
          <p:nvPr/>
        </p:nvGrpSpPr>
        <p:grpSpPr>
          <a:xfrm rot="18853144">
            <a:off x="5397883" y="1275723"/>
            <a:ext cx="3203821" cy="1756132"/>
            <a:chOff x="4422565" y="632298"/>
            <a:chExt cx="7963213" cy="39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61A9D43-9FCB-4257-9B57-23E95AEA6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06853E4-A6FA-4B96-B575-57F6CA5C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C6997F-9C15-4B37-86A2-A255DCFD07EC}"/>
              </a:ext>
            </a:extLst>
          </p:cNvPr>
          <p:cNvGrpSpPr/>
          <p:nvPr/>
        </p:nvGrpSpPr>
        <p:grpSpPr>
          <a:xfrm rot="18853144">
            <a:off x="6009847" y="1881860"/>
            <a:ext cx="3203821" cy="1756132"/>
            <a:chOff x="4422565" y="632298"/>
            <a:chExt cx="7963213" cy="396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CADA834-038B-4D14-9013-D5B07E052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0CC939D-50D6-4E31-84E2-80984021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72DC4-196A-44CC-824D-102A22F5E9B4}"/>
              </a:ext>
            </a:extLst>
          </p:cNvPr>
          <p:cNvGrpSpPr/>
          <p:nvPr/>
        </p:nvGrpSpPr>
        <p:grpSpPr>
          <a:xfrm rot="9804342">
            <a:off x="8207051" y="4888827"/>
            <a:ext cx="2302532" cy="2009743"/>
            <a:chOff x="4422565" y="632298"/>
            <a:chExt cx="8345970" cy="639741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F5DCCEB-48BD-4776-B7AC-017D470BA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1DD525B-80E7-451E-BF1E-8B50DFD9D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8F78736-C5AA-4422-B459-47DEDED3C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74CE27-0B8F-4370-BDDD-01B635500D75}"/>
              </a:ext>
            </a:extLst>
          </p:cNvPr>
          <p:cNvGrpSpPr/>
          <p:nvPr/>
        </p:nvGrpSpPr>
        <p:grpSpPr>
          <a:xfrm rot="20204964">
            <a:off x="2423567" y="3429772"/>
            <a:ext cx="2710869" cy="2052204"/>
            <a:chOff x="4422565" y="632298"/>
            <a:chExt cx="9642079" cy="628902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1277C3F-9D2D-46FF-8C94-E878CA89D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594027-B8A2-46EF-A26C-892E0E41F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81F3E28-17A9-44C6-959C-AAF4AF47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3065">
              <a:off x="10011371" y="2868050"/>
              <a:ext cx="4053274" cy="405327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4F20C9-C1BA-4C79-AF11-01E5DE0DE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7000"/>
                    </a14:imgEffect>
                    <a14:imgEffect>
                      <a14:colorTemperature colorTemp="9180"/>
                    </a14:imgEffect>
                    <a14:imgEffect>
                      <a14:saturation sat="140000"/>
                    </a14:imgEffect>
                    <a14:imgEffect>
                      <a14:brightnessContrast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51" t="20365" r="43428" b="19153"/>
          <a:stretch/>
        </p:blipFill>
        <p:spPr>
          <a:xfrm>
            <a:off x="3580475" y="2119087"/>
            <a:ext cx="4651027" cy="34770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3000"/>
                </a:schemeClr>
              </a:gs>
              <a:gs pos="5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>
                <a:alpha val="40000"/>
              </a:schemeClr>
            </a:glo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67BA62D-28E7-467E-B849-0FE2AAE57EBD}"/>
              </a:ext>
            </a:extLst>
          </p:cNvPr>
          <p:cNvGrpSpPr/>
          <p:nvPr/>
        </p:nvGrpSpPr>
        <p:grpSpPr>
          <a:xfrm rot="10800000">
            <a:off x="-1428189" y="2396188"/>
            <a:ext cx="8443233" cy="6443174"/>
            <a:chOff x="4422565" y="632298"/>
            <a:chExt cx="8345970" cy="6397417"/>
          </a:xfr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6772FC1-AA26-4E70-8E27-C0744428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2FF7D69-2349-48C3-A681-376A5C2B7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25E6A2B-4D9F-4DFF-97FE-9AAA601F9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2785B2-B948-4B55-B796-7A41124707C4}"/>
              </a:ext>
            </a:extLst>
          </p:cNvPr>
          <p:cNvGrpSpPr/>
          <p:nvPr/>
        </p:nvGrpSpPr>
        <p:grpSpPr>
          <a:xfrm rot="18853144">
            <a:off x="2303398" y="1139145"/>
            <a:ext cx="3988324" cy="2507011"/>
            <a:chOff x="4422565" y="632298"/>
            <a:chExt cx="9642079" cy="62890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46429E5-15B7-4F2D-88ED-E72DA247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6786A0-378D-4D11-AA68-11CA85B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2C55AD-2C68-48F0-BA35-7E425411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3065">
              <a:off x="10011371" y="2868050"/>
              <a:ext cx="4053274" cy="405327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FBF303-504B-4553-BDA9-8640D05CE480}"/>
              </a:ext>
            </a:extLst>
          </p:cNvPr>
          <p:cNvGrpSpPr/>
          <p:nvPr/>
        </p:nvGrpSpPr>
        <p:grpSpPr>
          <a:xfrm>
            <a:off x="574886" y="-3181895"/>
            <a:ext cx="13632154" cy="10377714"/>
            <a:chOff x="4422565" y="632298"/>
            <a:chExt cx="8345970" cy="6397417"/>
          </a:xfrm>
          <a:effectLst>
            <a:outerShdw blurRad="152400" dist="50800" dir="5400000" algn="ctr" rotWithShape="0">
              <a:srgbClr val="000000">
                <a:alpha val="86000"/>
              </a:srgbClr>
            </a:outerShdw>
          </a:effectLst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28813CC-213D-4880-BADE-EF52A8EA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0C81F0-1B4A-495F-A453-37CB3DA9A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01DF0A2-29A4-47C4-A295-D7656D226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9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4A5F179-A90F-4B1C-8E96-C16C1242C649}"/>
              </a:ext>
            </a:extLst>
          </p:cNvPr>
          <p:cNvGrpSpPr/>
          <p:nvPr/>
        </p:nvGrpSpPr>
        <p:grpSpPr>
          <a:xfrm rot="10800000">
            <a:off x="-1428189" y="2396188"/>
            <a:ext cx="8443233" cy="6443174"/>
            <a:chOff x="4422565" y="632298"/>
            <a:chExt cx="8345970" cy="6397417"/>
          </a:xfr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0799A2-D722-44F0-B0C1-FDE8E6B8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CAFEA8-06C7-4FD1-80D1-FCD9F829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DD30BE-ED32-4D7F-B67A-FBA43430F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8E5C83-C064-4DCA-AEF1-C58364A580EB}"/>
              </a:ext>
            </a:extLst>
          </p:cNvPr>
          <p:cNvGrpSpPr/>
          <p:nvPr/>
        </p:nvGrpSpPr>
        <p:grpSpPr>
          <a:xfrm>
            <a:off x="574886" y="-3181895"/>
            <a:ext cx="13632154" cy="10377714"/>
            <a:chOff x="4422565" y="632298"/>
            <a:chExt cx="8345970" cy="6397417"/>
          </a:xfrm>
          <a:effectLst>
            <a:outerShdw blurRad="152400" dist="50800" dir="5400000" algn="ctr" rotWithShape="0">
              <a:srgbClr val="000000">
                <a:alpha val="86000"/>
              </a:srgbClr>
            </a:outerShdw>
          </a:effectLst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17BF2C-D4A2-47A9-8A2D-E45282999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22565" y="632298"/>
              <a:ext cx="4133192" cy="396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B69554-FD41-45B4-8FE4-5445250F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78" y="632298"/>
              <a:ext cx="3960000" cy="396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5BE271-A2B5-4D4C-AB69-685E5334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6C90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60103">
              <a:off x="8808535" y="3069715"/>
              <a:ext cx="3960000" cy="3960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0DD11F6-2E7E-4743-816F-453AC42C2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20707" r="13958"/>
          <a:stretch/>
        </p:blipFill>
        <p:spPr>
          <a:xfrm rot="4663907">
            <a:off x="1849949" y="1464675"/>
            <a:ext cx="1801139" cy="1822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D56CF-4F1B-4043-8921-91EE8CB34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20707" r="13958"/>
          <a:stretch/>
        </p:blipFill>
        <p:spPr>
          <a:xfrm rot="17012017">
            <a:off x="6912825" y="4020755"/>
            <a:ext cx="2518573" cy="2548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9DF29-A80C-41B6-9A8A-7F78CA7024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2" t="5305" r="13543" b="31169"/>
          <a:stretch/>
        </p:blipFill>
        <p:spPr>
          <a:xfrm>
            <a:off x="3832285" y="1302263"/>
            <a:ext cx="4323036" cy="4108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37818-1AE5-4C96-A031-7B9055516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20707" r="13958"/>
          <a:stretch/>
        </p:blipFill>
        <p:spPr>
          <a:xfrm rot="21298401">
            <a:off x="2449137" y="4260707"/>
            <a:ext cx="1091903" cy="11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0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8</cp:revision>
  <dcterms:created xsi:type="dcterms:W3CDTF">2020-09-10T16:26:17Z</dcterms:created>
  <dcterms:modified xsi:type="dcterms:W3CDTF">2020-09-10T18:39:57Z</dcterms:modified>
</cp:coreProperties>
</file>