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8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8CB3-36BE-4512-A23A-F0F3472DD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10D71-A6DF-4236-A6EF-9650A352E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AD040-EAA2-4D9F-B95E-34A71DB3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08E-C8B5-4032-BAD4-5DF603655B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AD678-BC61-4E2D-A0D2-E444A9FD2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B8313-87F6-4C43-9399-299DB980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C2ED-029C-4F2E-A00D-F5BF255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24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8544-C035-4F85-B05C-B54969E77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F4179-69D1-4266-A80C-DC4F613CB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2EB8C-394C-4929-A43A-582B2FD5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08E-C8B5-4032-BAD4-5DF603655B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EF134-371F-4201-8EDD-C64AA1BB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2B24-0360-4268-8844-49264D04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C2ED-029C-4F2E-A00D-F5BF255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5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D35F4-4BD1-4E90-BC2F-D3AD1B912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74FC0-60D5-4A14-8E9B-74354D3B0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BDF31-FA80-4BA6-A7F3-945E7E2BF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08E-C8B5-4032-BAD4-5DF603655B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9AF0E-B69B-46AE-B695-1DD635CD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3D20F-5467-46B9-AC40-DF3D40A9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C2ED-029C-4F2E-A00D-F5BF255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1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0994-0A08-4F92-94FC-B4F92F155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9F751-F430-443E-B84B-374A9E0E5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B0267-8577-4B29-8DA4-C730DA647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08E-C8B5-4032-BAD4-5DF603655B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631A-3408-4403-AD02-B5AEB29E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B32E0-88BC-4C06-9FB7-948732CB8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C2ED-029C-4F2E-A00D-F5BF255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0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599D-B53A-462D-94DD-8E3C1C97E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B9829-C987-4368-9EBA-A7F64421C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92C0E-8116-47CA-9971-E92B8E59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08E-C8B5-4032-BAD4-5DF603655B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A4045-997E-4DA8-8620-A30FA0017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3EA14-C152-4193-8D0F-9046EC87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C2ED-029C-4F2E-A00D-F5BF255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86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E4F71-0793-4E8D-BD80-200385F5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65379-38DF-44A1-B774-A37A86E4B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784F9-8F42-4B17-9A25-6F873772C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C8EB4-4880-47C3-83BC-139D3147C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08E-C8B5-4032-BAD4-5DF603655B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EE516A-D754-4A60-BA21-303C6F88F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7C4A8-38F6-4962-8E18-DBDDA119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C2ED-029C-4F2E-A00D-F5BF255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1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1FED-004D-4779-84B6-2FD7642D3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4F84F-B36B-4D87-8DDC-F2C37D24D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21236-7CE0-4518-AC0E-2EA4101D2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05B5D-6D7A-4AF4-9162-4A2DF8F74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02AA29-A186-4684-94B7-3DEA20D46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E27F7-C821-4EAD-A1C7-B810B3CA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08E-C8B5-4032-BAD4-5DF603655B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44BD55-0323-4A54-A2A7-0BEDFE21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E7432-E86E-469A-A151-9875734C3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C2ED-029C-4F2E-A00D-F5BF255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80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4B18-1072-4F61-BABB-0A8DF84B3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22004F-1D39-4969-A492-22EAC44D7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08E-C8B5-4032-BAD4-5DF603655B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C8301-E13F-4113-B223-B50D03AD3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2BE49-E09B-4C5F-91BF-1A668B71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C2ED-029C-4F2E-A00D-F5BF255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6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1B49BC-5570-4B0C-B3D7-9EB68D547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08E-C8B5-4032-BAD4-5DF603655B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6634CC-7853-41BD-AF10-F0A109937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3989D-7E74-428E-8D5B-FDE11131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C2ED-029C-4F2E-A00D-F5BF255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8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7040-9012-4E27-8A87-18E05C2C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A418F-E09C-485D-81B7-5840286D1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54ACA-F7F9-4681-9C85-E229D84C4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D69BA-5D87-4979-BDB8-118891B4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08E-C8B5-4032-BAD4-5DF603655B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A49BE-F668-4A86-9E0C-FBCA499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9277B-9EFC-4180-8685-2FBC7273F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C2ED-029C-4F2E-A00D-F5BF255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48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959E2-636C-48C0-B18F-2189067EE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C0D90-B68F-4137-A514-79F73337C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CA6D1-A7F4-41EA-97AC-9FCEC6367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3191E-7292-4776-A3E7-15DE14089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1108E-C8B5-4032-BAD4-5DF603655B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A7F87-4E5C-4277-A02A-A24B8B97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E9670-8697-4B2C-82F2-F67CA6A9D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DEC2ED-029C-4F2E-A00D-F5BF255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9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33987-66B6-491F-92FD-4F941C630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0ED77-148A-41FD-8874-F2AED043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179FC-A1B9-48B9-9D30-20A165869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81108E-C8B5-4032-BAD4-5DF603655B4D}" type="datetimeFigureOut">
              <a:rPr lang="en-US" smtClean="0"/>
              <a:t>4/13/2020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CDDF8-126C-4D00-8421-1E7C4F8D5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66B1C-2D7B-4D75-8D20-01AB7D80C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EC2ED-029C-4F2E-A00D-F5BF25588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93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F4372C-1232-4AA4-BCBB-03B59B38B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File Share Options for WVD </a:t>
            </a:r>
            <a:br>
              <a:rPr lang="en-US" dirty="0"/>
            </a:br>
            <a:r>
              <a:rPr lang="en-US" dirty="0"/>
              <a:t>(Example 32TB Volume)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CE42F3-FBFD-4514-B61C-E04C9BF8E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047973"/>
              </p:ext>
            </p:extLst>
          </p:nvPr>
        </p:nvGraphicFramePr>
        <p:xfrm>
          <a:off x="1241759" y="1940945"/>
          <a:ext cx="9708482" cy="3633783"/>
        </p:xfrm>
        <a:graphic>
          <a:graphicData uri="http://schemas.openxmlformats.org/drawingml/2006/table">
            <a:tbl>
              <a:tblPr/>
              <a:tblGrid>
                <a:gridCol w="3495054">
                  <a:extLst>
                    <a:ext uri="{9D8B030D-6E8A-4147-A177-3AD203B41FA5}">
                      <a16:colId xmlns:a16="http://schemas.microsoft.com/office/drawing/2014/main" val="3426962818"/>
                    </a:ext>
                  </a:extLst>
                </a:gridCol>
                <a:gridCol w="1783484">
                  <a:extLst>
                    <a:ext uri="{9D8B030D-6E8A-4147-A177-3AD203B41FA5}">
                      <a16:colId xmlns:a16="http://schemas.microsoft.com/office/drawing/2014/main" val="3250808349"/>
                    </a:ext>
                  </a:extLst>
                </a:gridCol>
                <a:gridCol w="1495825">
                  <a:extLst>
                    <a:ext uri="{9D8B030D-6E8A-4147-A177-3AD203B41FA5}">
                      <a16:colId xmlns:a16="http://schemas.microsoft.com/office/drawing/2014/main" val="3636913985"/>
                    </a:ext>
                  </a:extLst>
                </a:gridCol>
                <a:gridCol w="1654038">
                  <a:extLst>
                    <a:ext uri="{9D8B030D-6E8A-4147-A177-3AD203B41FA5}">
                      <a16:colId xmlns:a16="http://schemas.microsoft.com/office/drawing/2014/main" val="4167636427"/>
                    </a:ext>
                  </a:extLst>
                </a:gridCol>
                <a:gridCol w="1280081">
                  <a:extLst>
                    <a:ext uri="{9D8B030D-6E8A-4147-A177-3AD203B41FA5}">
                      <a16:colId xmlns:a16="http://schemas.microsoft.com/office/drawing/2014/main" val="4184328896"/>
                    </a:ext>
                  </a:extLst>
                </a:gridCol>
              </a:tblGrid>
              <a:tr h="32625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File Service Option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Performance?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Availability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Management?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32 TB Used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328024"/>
                  </a:ext>
                </a:extLst>
              </a:tr>
              <a:tr h="3375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 - 100% Standard HD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8C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High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8C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1,525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800908"/>
                  </a:ext>
                </a:extLst>
              </a:tr>
              <a:tr h="3375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 - Storage Spaces (2TB Cache)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897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8C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High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8C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1,784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1C2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788916"/>
                  </a:ext>
                </a:extLst>
              </a:tr>
              <a:tr h="3375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 with 100% Standard SSD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8C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High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8C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2,672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9572175"/>
                  </a:ext>
                </a:extLst>
              </a:tr>
              <a:tr h="3375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 with 100% Premium SSD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8C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High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8C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3,818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55000"/>
                  </a:ext>
                </a:extLst>
              </a:tr>
              <a:tr h="3375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 S2D Cluster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5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High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8C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8,026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B37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522908"/>
                  </a:ext>
                </a:extLst>
              </a:tr>
              <a:tr h="3262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 Standard Files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4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A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Low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1,966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BC5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822596"/>
                  </a:ext>
                </a:extLst>
              </a:tr>
              <a:tr h="3262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 Premium Files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Med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8,650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AA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954740"/>
                  </a:ext>
                </a:extLst>
              </a:tr>
              <a:tr h="3262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 Azure NetApp Files - Standard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6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8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Low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4,831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5453450"/>
                  </a:ext>
                </a:extLst>
              </a:tr>
              <a:tr h="3262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 Azure NetApp Files - Premium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8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D0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Low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  9,640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9B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870352"/>
                  </a:ext>
                </a:extLst>
              </a:tr>
              <a:tr h="3150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 Azure NetApp Files - Ultra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10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Yes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Low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 12,869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892309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9A90048-7E63-4640-A9D0-1932E4190A28}"/>
              </a:ext>
            </a:extLst>
          </p:cNvPr>
          <p:cNvSpPr/>
          <p:nvPr/>
        </p:nvSpPr>
        <p:spPr>
          <a:xfrm>
            <a:off x="1113323" y="3936733"/>
            <a:ext cx="9926854" cy="132556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99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B0B8524583A84C80F36DDE24F224B3" ma:contentTypeVersion="16" ma:contentTypeDescription="Create a new document." ma:contentTypeScope="" ma:versionID="550a5cb8179c7938508d8d2125bc3345">
  <xsd:schema xmlns:xsd="http://www.w3.org/2001/XMLSchema" xmlns:xs="http://www.w3.org/2001/XMLSchema" xmlns:p="http://schemas.microsoft.com/office/2006/metadata/properties" xmlns:ns1="http://schemas.microsoft.com/sharepoint/v3" xmlns:ns2="fd2a0ed6-0537-4b87-b63d-8341ded3772d" xmlns:ns3="2ed38999-803a-4fa5-95ee-47bffdf4e01b" targetNamespace="http://schemas.microsoft.com/office/2006/metadata/properties" ma:root="true" ma:fieldsID="d41eaeaeff370f910af35c104a81cb8b" ns1:_="" ns2:_="" ns3:_="">
    <xsd:import namespace="http://schemas.microsoft.com/sharepoint/v3"/>
    <xsd:import namespace="fd2a0ed6-0537-4b87-b63d-8341ded3772d"/>
    <xsd:import namespace="2ed38999-803a-4fa5-95ee-47bffdf4e0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MediaServiceEventHashCode" minOccurs="0"/>
                <xsd:element ref="ns2:MediaServiceGenerationTime" minOccurs="0"/>
                <xsd:element ref="ns2:MediaServiceAutoTags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2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3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2a0ed6-0537-4b87-b63d-8341ded377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d38999-803a-4fa5-95ee-47bffdf4e01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MediaServiceKeyPoints xmlns="fd2a0ed6-0537-4b87-b63d-8341ded3772d" xsi:nil="true"/>
  </documentManagement>
</p:properties>
</file>

<file path=customXml/itemProps1.xml><?xml version="1.0" encoding="utf-8"?>
<ds:datastoreItem xmlns:ds="http://schemas.openxmlformats.org/officeDocument/2006/customXml" ds:itemID="{356A74BB-61C9-427F-88D0-AB371BC50E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d2a0ed6-0537-4b87-b63d-8341ded3772d"/>
    <ds:schemaRef ds:uri="2ed38999-803a-4fa5-95ee-47bffdf4e0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2896DC-679A-485A-82C5-2E3BF5A64A0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EB39548-77D9-4EB3-BCA6-531A72325C7D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2ed38999-803a-4fa5-95ee-47bffdf4e01b"/>
    <ds:schemaRef ds:uri="http://purl.org/dc/elements/1.1/"/>
    <ds:schemaRef ds:uri="http://schemas.microsoft.com/office/infopath/2007/PartnerControls"/>
    <ds:schemaRef ds:uri="fd2a0ed6-0537-4b87-b63d-8341ded3772d"/>
    <ds:schemaRef ds:uri="http://schemas.openxmlformats.org/package/2006/metadata/core-propertie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173</Words>
  <Application>Microsoft Office PowerPoint</Application>
  <PresentationFormat>Widescreen</PresentationFormat>
  <Paragraphs>56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Azure File Share Options for WVD  (Example 32TB Volume)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File Share Options for WVD (32</dc:title>
  <dc:creator>John Kelbley</dc:creator>
  <cp:lastModifiedBy>John Kelbley</cp:lastModifiedBy>
  <cp:revision>2</cp:revision>
  <dcterms:created xsi:type="dcterms:W3CDTF">2020-04-13T18:49:05Z</dcterms:created>
  <dcterms:modified xsi:type="dcterms:W3CDTF">2020-04-13T19:13:51Z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0x010100F6B0B8524583A84C80F36DDE24F224B3</vt:lpwstr>
  </property>
</Properties>
</file>