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CAC68-03D3-5BD9-465C-911FDD90FE7A}" v="912" dt="2018-12-05T00:07:07.526"/>
    <p1510:client id="{573DA067-122C-4FD4-AED0-CE6F27C58017}" v="115" dt="2018-12-05T00:15:30.724"/>
    <p1510:client id="{E00E2F68-6064-443F-A63C-66739BE751D9}" v="205" dt="2018-12-04T23:56:35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3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772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4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110" y="1964267"/>
            <a:ext cx="8584015" cy="2421464"/>
          </a:xfrm>
        </p:spPr>
        <p:txBody>
          <a:bodyPr/>
          <a:lstStyle/>
          <a:p>
            <a:r>
              <a:rPr lang="en-US">
                <a:cs typeface="Calibri Light"/>
              </a:rPr>
              <a:t>Final Project: House CREATOR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Megan, Alan, Yves, Reese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1DC-0A1A-4455-A128-000AB10E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5480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How it works AND WHAT IT DOES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FBF65-BB81-4397-A62C-794AFAD55B86}"/>
              </a:ext>
            </a:extLst>
          </p:cNvPr>
          <p:cNvSpPr txBox="1"/>
          <p:nvPr/>
        </p:nvSpPr>
        <p:spPr>
          <a:xfrm>
            <a:off x="602255" y="1772797"/>
            <a:ext cx="10005151" cy="50783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-Builds a house scene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  <a:p>
            <a:r>
              <a:rPr lang="en-US"/>
              <a:t>-</a:t>
            </a:r>
            <a:r>
              <a:rPr lang="en-US">
                <a:cs typeface="Calibri"/>
              </a:rPr>
              <a:t>Asks the user for his/her preferences on different features of the house and background scenery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-Based on the input, decides what to draw on the panel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-Comments/gives feedback  on the user's choices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6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5257-5CBF-451A-9C59-62E7E791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7455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HOW WE MADE 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9F8-E1EC-4580-87A6-23019D60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cs typeface="Calibri"/>
              </a:rPr>
              <a:t>-Assigned different people to do different parts of the graphics, put these parts into methods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(one person did background, another did the windows &amp; doors etc.)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Assembled the methods into the correct order, so as to draw the graphics from back to front of the panel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-Met together to design the part of the program that asked for user input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-Came up with some humorous comments for the system to say based on the user's choices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4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1DC-0A1A-4455-A128-000AB10E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cs typeface="Calibri Light"/>
              </a:rPr>
              <a:t>FEATURES AND POSSIBLE OUTCOMES</a:t>
            </a:r>
            <a:endParaRPr lang="en-US" sz="330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8265F3A-4899-4B1B-9A15-748E39BB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Things you can customize:</a:t>
            </a:r>
          </a:p>
          <a:p>
            <a:pPr lvl="1"/>
            <a:r>
              <a:rPr lang="en-US">
                <a:cs typeface="Calibri"/>
              </a:rPr>
              <a:t>House and roof color</a:t>
            </a:r>
          </a:p>
          <a:p>
            <a:pPr lvl="1"/>
            <a:r>
              <a:rPr lang="en-US">
                <a:cs typeface="Calibri"/>
              </a:rPr>
              <a:t>Windows</a:t>
            </a:r>
          </a:p>
          <a:p>
            <a:pPr lvl="1"/>
            <a:r>
              <a:rPr lang="en-US">
                <a:cs typeface="Calibri"/>
              </a:rPr>
              <a:t>Chimney</a:t>
            </a:r>
          </a:p>
          <a:p>
            <a:pPr lvl="1"/>
            <a:r>
              <a:rPr lang="en-US">
                <a:cs typeface="Calibri"/>
              </a:rPr>
              <a:t>Door</a:t>
            </a:r>
          </a:p>
          <a:p>
            <a:pPr lvl="1"/>
            <a:r>
              <a:rPr lang="en-US">
                <a:cs typeface="Calibri"/>
              </a:rPr>
              <a:t>Walkway</a:t>
            </a:r>
          </a:p>
          <a:p>
            <a:pPr lvl="1"/>
            <a:r>
              <a:rPr lang="en-US">
                <a:cs typeface="Calibri"/>
              </a:rPr>
              <a:t>Tree</a:t>
            </a:r>
          </a:p>
          <a:p>
            <a:pPr lvl="1"/>
            <a:r>
              <a:rPr lang="en-US">
                <a:cs typeface="Calibri"/>
              </a:rPr>
              <a:t>Night or day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F56307B9-48D7-4BE2-8FC5-252359DF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47" y="670413"/>
            <a:ext cx="4038636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4" descr="A picture containing text, vector graphics&#10;&#10;Description generated with high confidence">
            <a:extLst>
              <a:ext uri="{FF2B5EF4-FFF2-40B4-BE49-F238E27FC236}">
                <a16:creationId xmlns:a16="http://schemas.microsoft.com/office/drawing/2014/main" id="{0BB26A90-09C0-4D11-98FD-2421457E3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46" y="3365535"/>
            <a:ext cx="4038636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8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1DC-0A1A-4455-A128-000AB10E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Things that we struggled with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AAA1-4269-45C7-A556-42EF537E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920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Calibri"/>
              </a:rPr>
              <a:t>- Getting everyone's different parts to work together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Making sure the program runs without errors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  Cases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Removing the redundancies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Getting a time that worked best for everyone to meet and work on the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4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Final Project: House CREATOR</vt:lpstr>
      <vt:lpstr>How it works AND WHAT IT DOES</vt:lpstr>
      <vt:lpstr>HOW WE MADE IT</vt:lpstr>
      <vt:lpstr>FEATURES AND POSSIBLE OUTCOMES</vt:lpstr>
      <vt:lpstr>Things that we struggled 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2021-02-05T23:37:47Z</dcterms:modified>
</cp:coreProperties>
</file>