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9C1AF-43E1-4050-B3A1-23CB4EA9CC34}" v="18" dt="2020-12-08T19:16:01.306"/>
    <p1510:client id="{B852CF8A-FFCA-D5C0-EAD7-6600BDEE7CB0}" v="722" dt="2020-12-08T20:59:40.425"/>
    <p1510:client id="{EAD0A99C-4D27-AE3E-6F3D-DC75D3B58B1B}" v="9" dt="2020-12-09T15:18:17.589"/>
    <p1510:client id="{F88CF97D-591F-5081-BD23-C6CAE113E115}" v="59" dt="2020-12-08T19:01:5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y, Reese" userId="13b62006-cd1c-4532-aa50-2eeb8eec3df0" providerId="ADAL" clId="{9F49C1AF-43E1-4050-B3A1-23CB4EA9CC34}"/>
    <pc:docChg chg="modSld">
      <pc:chgData name="McCoy, Reese" userId="13b62006-cd1c-4532-aa50-2eeb8eec3df0" providerId="ADAL" clId="{9F49C1AF-43E1-4050-B3A1-23CB4EA9CC34}" dt="2020-12-08T19:16:01.306" v="1"/>
      <pc:docMkLst>
        <pc:docMk/>
      </pc:docMkLst>
      <pc:sldChg chg="addSp modSp">
        <pc:chgData name="McCoy, Reese" userId="13b62006-cd1c-4532-aa50-2eeb8eec3df0" providerId="ADAL" clId="{9F49C1AF-43E1-4050-B3A1-23CB4EA9CC34}" dt="2020-12-08T19:11:58.693" v="0"/>
        <pc:sldMkLst>
          <pc:docMk/>
          <pc:sldMk cId="109857222" sldId="256"/>
        </pc:sldMkLst>
        <pc:picChg chg="add mod">
          <ac:chgData name="McCoy, Reese" userId="13b62006-cd1c-4532-aa50-2eeb8eec3df0" providerId="ADAL" clId="{9F49C1AF-43E1-4050-B3A1-23CB4EA9CC34}" dt="2020-12-08T19:11:58.693" v="0"/>
          <ac:picMkLst>
            <pc:docMk/>
            <pc:sldMk cId="109857222" sldId="256"/>
            <ac:picMk id="4" creationId="{579BC59D-713F-463B-8B3A-CF6B2CD06AA6}"/>
          </ac:picMkLst>
        </pc:picChg>
      </pc:sldChg>
      <pc:sldChg chg="addSp modSp">
        <pc:chgData name="McCoy, Reese" userId="13b62006-cd1c-4532-aa50-2eeb8eec3df0" providerId="ADAL" clId="{9F49C1AF-43E1-4050-B3A1-23CB4EA9CC34}" dt="2020-12-08T19:11:58.693" v="0"/>
        <pc:sldMkLst>
          <pc:docMk/>
          <pc:sldMk cId="2184947844" sldId="257"/>
        </pc:sldMkLst>
        <pc:picChg chg="add mod">
          <ac:chgData name="McCoy, Reese" userId="13b62006-cd1c-4532-aa50-2eeb8eec3df0" providerId="ADAL" clId="{9F49C1AF-43E1-4050-B3A1-23CB4EA9CC34}" dt="2020-12-08T19:11:58.693" v="0"/>
          <ac:picMkLst>
            <pc:docMk/>
            <pc:sldMk cId="2184947844" sldId="257"/>
            <ac:picMk id="4" creationId="{CF786FD4-7238-4E21-A2E2-48351D8F4BC9}"/>
          </ac:picMkLst>
        </pc:picChg>
      </pc:sldChg>
      <pc:sldChg chg="addSp modSp">
        <pc:chgData name="McCoy, Reese" userId="13b62006-cd1c-4532-aa50-2eeb8eec3df0" providerId="ADAL" clId="{9F49C1AF-43E1-4050-B3A1-23CB4EA9CC34}" dt="2020-12-08T19:16:01.306" v="1"/>
        <pc:sldMkLst>
          <pc:docMk/>
          <pc:sldMk cId="898499602" sldId="259"/>
        </pc:sldMkLst>
        <pc:picChg chg="add mod">
          <ac:chgData name="McCoy, Reese" userId="13b62006-cd1c-4532-aa50-2eeb8eec3df0" providerId="ADAL" clId="{9F49C1AF-43E1-4050-B3A1-23CB4EA9CC34}" dt="2020-12-08T19:16:01.306" v="1"/>
          <ac:picMkLst>
            <pc:docMk/>
            <pc:sldMk cId="898499602" sldId="259"/>
            <ac:picMk id="4" creationId="{40916626-0F5D-474A-94ED-99B4965735F9}"/>
          </ac:picMkLst>
        </pc:picChg>
      </pc:sldChg>
    </pc:docChg>
  </pc:docChgLst>
  <pc:docChgLst>
    <pc:chgData name="McCoy, Reese" userId="S::rmccoy1887@mtmercy.edu::13b62006-cd1c-4532-aa50-2eeb8eec3df0" providerId="AD" clId="Web-{C59F8091-43FE-7D65-DAE7-2BFF9CA43B09}"/>
    <pc:docChg chg="addSld delSld modSld">
      <pc:chgData name="McCoy, Reese" userId="S::rmccoy1887@mtmercy.edu::13b62006-cd1c-4532-aa50-2eeb8eec3df0" providerId="AD" clId="Web-{C59F8091-43FE-7D65-DAE7-2BFF9CA43B09}" dt="2020-12-06T21:14:41.856" v="578"/>
      <pc:docMkLst>
        <pc:docMk/>
      </pc:docMkLst>
      <pc:sldChg chg="modSp modNotes">
        <pc:chgData name="McCoy, Reese" userId="S::rmccoy1887@mtmercy.edu::13b62006-cd1c-4532-aa50-2eeb8eec3df0" providerId="AD" clId="Web-{C59F8091-43FE-7D65-DAE7-2BFF9CA43B09}" dt="2020-12-06T21:00:24.744" v="574" actId="20577"/>
        <pc:sldMkLst>
          <pc:docMk/>
          <pc:sldMk cId="2184947844" sldId="257"/>
        </pc:sldMkLst>
        <pc:spChg chg="mod">
          <ac:chgData name="McCoy, Reese" userId="S::rmccoy1887@mtmercy.edu::13b62006-cd1c-4532-aa50-2eeb8eec3df0" providerId="AD" clId="Web-{C59F8091-43FE-7D65-DAE7-2BFF9CA43B09}" dt="2020-12-06T21:00:24.744" v="574" actId="20577"/>
          <ac:spMkLst>
            <pc:docMk/>
            <pc:sldMk cId="2184947844" sldId="257"/>
            <ac:spMk id="3" creationId="{E082B04E-0789-4C61-B45D-AE5D7E463F8D}"/>
          </ac:spMkLst>
        </pc:spChg>
      </pc:sldChg>
      <pc:sldChg chg="modSp modNotes">
        <pc:chgData name="McCoy, Reese" userId="S::rmccoy1887@mtmercy.edu::13b62006-cd1c-4532-aa50-2eeb8eec3df0" providerId="AD" clId="Web-{C59F8091-43FE-7D65-DAE7-2BFF9CA43B09}" dt="2020-12-06T20:56:51.290" v="531"/>
        <pc:sldMkLst>
          <pc:docMk/>
          <pc:sldMk cId="1860635797" sldId="258"/>
        </pc:sldMkLst>
        <pc:spChg chg="mod">
          <ac:chgData name="McCoy, Reese" userId="S::rmccoy1887@mtmercy.edu::13b62006-cd1c-4532-aa50-2eeb8eec3df0" providerId="AD" clId="Web-{C59F8091-43FE-7D65-DAE7-2BFF9CA43B09}" dt="2020-12-06T20:38:04.694" v="83" actId="20577"/>
          <ac:spMkLst>
            <pc:docMk/>
            <pc:sldMk cId="1860635797" sldId="258"/>
            <ac:spMk id="2" creationId="{BB8A8C31-964A-4A41-92E5-94B0DA7114A6}"/>
          </ac:spMkLst>
        </pc:spChg>
        <pc:spChg chg="mod">
          <ac:chgData name="McCoy, Reese" userId="S::rmccoy1887@mtmercy.edu::13b62006-cd1c-4532-aa50-2eeb8eec3df0" providerId="AD" clId="Web-{C59F8091-43FE-7D65-DAE7-2BFF9CA43B09}" dt="2020-12-06T20:52:16.633" v="379" actId="20577"/>
          <ac:spMkLst>
            <pc:docMk/>
            <pc:sldMk cId="1860635797" sldId="258"/>
            <ac:spMk id="3" creationId="{7E7EFCA6-0E67-4328-9831-4184EAC90F6A}"/>
          </ac:spMkLst>
        </pc:spChg>
      </pc:sldChg>
      <pc:sldChg chg="addSp delSp modSp modNotes">
        <pc:chgData name="McCoy, Reese" userId="S::rmccoy1887@mtmercy.edu::13b62006-cd1c-4532-aa50-2eeb8eec3df0" providerId="AD" clId="Web-{C59F8091-43FE-7D65-DAE7-2BFF9CA43B09}" dt="2020-12-06T20:37:25.584" v="59"/>
        <pc:sldMkLst>
          <pc:docMk/>
          <pc:sldMk cId="898499602" sldId="259"/>
        </pc:sldMkLst>
        <pc:picChg chg="add mod">
          <ac:chgData name="McCoy, Reese" userId="S::rmccoy1887@mtmercy.edu::13b62006-cd1c-4532-aa50-2eeb8eec3df0" providerId="AD" clId="Web-{C59F8091-43FE-7D65-DAE7-2BFF9CA43B09}" dt="2020-12-06T20:34:06.693" v="8" actId="1076"/>
          <ac:picMkLst>
            <pc:docMk/>
            <pc:sldMk cId="898499602" sldId="259"/>
            <ac:picMk id="3" creationId="{2621BF4F-E9C6-4020-89C7-4D288F3502D5}"/>
          </ac:picMkLst>
        </pc:picChg>
        <pc:picChg chg="del">
          <ac:chgData name="McCoy, Reese" userId="S::rmccoy1887@mtmercy.edu::13b62006-cd1c-4532-aa50-2eeb8eec3df0" providerId="AD" clId="Web-{C59F8091-43FE-7D65-DAE7-2BFF9CA43B09}" dt="2020-12-06T20:33:49.052" v="1"/>
          <ac:picMkLst>
            <pc:docMk/>
            <pc:sldMk cId="898499602" sldId="259"/>
            <ac:picMk id="12" creationId="{B7174EAC-B4E3-4A7E-B991-A3AC307AC2F9}"/>
          </ac:picMkLst>
        </pc:picChg>
      </pc:sldChg>
      <pc:sldChg chg="addSp delSp modSp mod setBg setClrOvrMap modNotes">
        <pc:chgData name="McCoy, Reese" userId="S::rmccoy1887@mtmercy.edu::13b62006-cd1c-4532-aa50-2eeb8eec3df0" providerId="AD" clId="Web-{C59F8091-43FE-7D65-DAE7-2BFF9CA43B09}" dt="2020-12-06T21:01:09.541" v="576"/>
        <pc:sldMkLst>
          <pc:docMk/>
          <pc:sldMk cId="1554426141" sldId="260"/>
        </pc:sldMkLst>
        <pc:spChg chg="mod">
          <ac:chgData name="McCoy, Reese" userId="S::rmccoy1887@mtmercy.edu::13b62006-cd1c-4532-aa50-2eeb8eec3df0" providerId="AD" clId="Web-{C59F8091-43FE-7D65-DAE7-2BFF9CA43B09}" dt="2020-12-06T21:01:09.541" v="576"/>
          <ac:spMkLst>
            <pc:docMk/>
            <pc:sldMk cId="1554426141" sldId="260"/>
            <ac:spMk id="2" creationId="{CAB110FB-07CA-4E2D-BCD8-869F19F5A3E3}"/>
          </ac:spMkLst>
        </pc:spChg>
        <pc:spChg chg="mod">
          <ac:chgData name="McCoy, Reese" userId="S::rmccoy1887@mtmercy.edu::13b62006-cd1c-4532-aa50-2eeb8eec3df0" providerId="AD" clId="Web-{C59F8091-43FE-7D65-DAE7-2BFF9CA43B09}" dt="2020-12-06T21:01:09.541" v="576"/>
          <ac:spMkLst>
            <pc:docMk/>
            <pc:sldMk cId="1554426141" sldId="260"/>
            <ac:spMk id="3" creationId="{365F5774-BF46-450C-B715-77D66F58C58B}"/>
          </ac:spMkLst>
        </pc:spChg>
        <pc:spChg chg="add del">
          <ac:chgData name="McCoy, Reese" userId="S::rmccoy1887@mtmercy.edu::13b62006-cd1c-4532-aa50-2eeb8eec3df0" providerId="AD" clId="Web-{C59F8091-43FE-7D65-DAE7-2BFF9CA43B09}" dt="2020-12-06T21:01:09.541" v="576"/>
          <ac:spMkLst>
            <pc:docMk/>
            <pc:sldMk cId="1554426141" sldId="260"/>
            <ac:spMk id="9" creationId="{71B2258F-86CA-4D4D-8270-BC05FCDEBFB3}"/>
          </ac:spMkLst>
        </pc:spChg>
        <pc:spChg chg="add">
          <ac:chgData name="McCoy, Reese" userId="S::rmccoy1887@mtmercy.edu::13b62006-cd1c-4532-aa50-2eeb8eec3df0" providerId="AD" clId="Web-{C59F8091-43FE-7D65-DAE7-2BFF9CA43B09}" dt="2020-12-06T21:01:09.541" v="576"/>
          <ac:spMkLst>
            <pc:docMk/>
            <pc:sldMk cId="1554426141" sldId="260"/>
            <ac:spMk id="14" creationId="{C1DD1A8A-57D5-4A81-AD04-532B043C5611}"/>
          </ac:spMkLst>
        </pc:spChg>
        <pc:spChg chg="add">
          <ac:chgData name="McCoy, Reese" userId="S::rmccoy1887@mtmercy.edu::13b62006-cd1c-4532-aa50-2eeb8eec3df0" providerId="AD" clId="Web-{C59F8091-43FE-7D65-DAE7-2BFF9CA43B09}" dt="2020-12-06T21:01:09.541" v="576"/>
          <ac:spMkLst>
            <pc:docMk/>
            <pc:sldMk cId="1554426141" sldId="260"/>
            <ac:spMk id="16" creationId="{007891EC-4501-44ED-A8C8-B11B6DB767AB}"/>
          </ac:spMkLst>
        </pc:spChg>
        <pc:picChg chg="add mod">
          <ac:chgData name="McCoy, Reese" userId="S::rmccoy1887@mtmercy.edu::13b62006-cd1c-4532-aa50-2eeb8eec3df0" providerId="AD" clId="Web-{C59F8091-43FE-7D65-DAE7-2BFF9CA43B09}" dt="2020-12-06T21:01:09.541" v="576"/>
          <ac:picMkLst>
            <pc:docMk/>
            <pc:sldMk cId="1554426141" sldId="260"/>
            <ac:picMk id="5" creationId="{93E8230A-F50D-4677-9EA7-1A9CF6925683}"/>
          </ac:picMkLst>
        </pc:picChg>
      </pc:sldChg>
      <pc:sldChg chg="new del">
        <pc:chgData name="McCoy, Reese" userId="S::rmccoy1887@mtmercy.edu::13b62006-cd1c-4532-aa50-2eeb8eec3df0" providerId="AD" clId="Web-{C59F8091-43FE-7D65-DAE7-2BFF9CA43B09}" dt="2020-12-06T21:14:41.856" v="578"/>
        <pc:sldMkLst>
          <pc:docMk/>
          <pc:sldMk cId="4189582913" sldId="261"/>
        </pc:sldMkLst>
      </pc:sldChg>
    </pc:docChg>
  </pc:docChgLst>
  <pc:docChgLst>
    <pc:chgData name="McCoy, Reese" userId="S::rmccoy1887@mtmercy.edu::13b62006-cd1c-4532-aa50-2eeb8eec3df0" providerId="AD" clId="Web-{FC5EB13C-46A1-4620-E80D-B9ED00D6FF1A}"/>
    <pc:docChg chg="addSld modSld">
      <pc:chgData name="McCoy, Reese" userId="S::rmccoy1887@mtmercy.edu::13b62006-cd1c-4532-aa50-2eeb8eec3df0" providerId="AD" clId="Web-{FC5EB13C-46A1-4620-E80D-B9ED00D6FF1A}" dt="2020-12-05T21:51:43.508" v="29" actId="20577"/>
      <pc:docMkLst>
        <pc:docMk/>
      </pc:docMkLst>
      <pc:sldChg chg="modSp new">
        <pc:chgData name="McCoy, Reese" userId="S::rmccoy1887@mtmercy.edu::13b62006-cd1c-4532-aa50-2eeb8eec3df0" providerId="AD" clId="Web-{FC5EB13C-46A1-4620-E80D-B9ED00D6FF1A}" dt="2020-12-05T21:51:43.492" v="28" actId="20577"/>
        <pc:sldMkLst>
          <pc:docMk/>
          <pc:sldMk cId="1554426141" sldId="260"/>
        </pc:sldMkLst>
        <pc:spChg chg="mod">
          <ac:chgData name="McCoy, Reese" userId="S::rmccoy1887@mtmercy.edu::13b62006-cd1c-4532-aa50-2eeb8eec3df0" providerId="AD" clId="Web-{FC5EB13C-46A1-4620-E80D-B9ED00D6FF1A}" dt="2020-12-05T21:51:17.992" v="7" actId="20577"/>
          <ac:spMkLst>
            <pc:docMk/>
            <pc:sldMk cId="1554426141" sldId="260"/>
            <ac:spMk id="2" creationId="{CAB110FB-07CA-4E2D-BCD8-869F19F5A3E3}"/>
          </ac:spMkLst>
        </pc:spChg>
        <pc:spChg chg="mod">
          <ac:chgData name="McCoy, Reese" userId="S::rmccoy1887@mtmercy.edu::13b62006-cd1c-4532-aa50-2eeb8eec3df0" providerId="AD" clId="Web-{FC5EB13C-46A1-4620-E80D-B9ED00D6FF1A}" dt="2020-12-05T21:51:43.492" v="28" actId="20577"/>
          <ac:spMkLst>
            <pc:docMk/>
            <pc:sldMk cId="1554426141" sldId="260"/>
            <ac:spMk id="3" creationId="{365F5774-BF46-450C-B715-77D66F58C58B}"/>
          </ac:spMkLst>
        </pc:spChg>
      </pc:sldChg>
    </pc:docChg>
  </pc:docChgLst>
  <pc:docChgLst>
    <pc:chgData name="McCoy, Reese" userId="S::rmccoy1887@mtmercy.edu::13b62006-cd1c-4532-aa50-2eeb8eec3df0" providerId="AD" clId="Web-{F88CF97D-591F-5081-BD23-C6CAE113E115}"/>
    <pc:docChg chg="modSld">
      <pc:chgData name="McCoy, Reese" userId="S::rmccoy1887@mtmercy.edu::13b62006-cd1c-4532-aa50-2eeb8eec3df0" providerId="AD" clId="Web-{F88CF97D-591F-5081-BD23-C6CAE113E115}" dt="2020-12-08T19:01:51.493" v="58" actId="20577"/>
      <pc:docMkLst>
        <pc:docMk/>
      </pc:docMkLst>
      <pc:sldChg chg="modSp">
        <pc:chgData name="McCoy, Reese" userId="S::rmccoy1887@mtmercy.edu::13b62006-cd1c-4532-aa50-2eeb8eec3df0" providerId="AD" clId="Web-{F88CF97D-591F-5081-BD23-C6CAE113E115}" dt="2020-12-08T19:01:51.493" v="57" actId="20577"/>
        <pc:sldMkLst>
          <pc:docMk/>
          <pc:sldMk cId="1860635797" sldId="258"/>
        </pc:sldMkLst>
        <pc:spChg chg="mod">
          <ac:chgData name="McCoy, Reese" userId="S::rmccoy1887@mtmercy.edu::13b62006-cd1c-4532-aa50-2eeb8eec3df0" providerId="AD" clId="Web-{F88CF97D-591F-5081-BD23-C6CAE113E115}" dt="2020-12-08T19:01:51.493" v="57" actId="20577"/>
          <ac:spMkLst>
            <pc:docMk/>
            <pc:sldMk cId="1860635797" sldId="258"/>
            <ac:spMk id="3" creationId="{7E7EFCA6-0E67-4328-9831-4184EAC90F6A}"/>
          </ac:spMkLst>
        </pc:spChg>
      </pc:sldChg>
    </pc:docChg>
  </pc:docChgLst>
  <pc:docChgLst>
    <pc:chgData name="McCoy, Reese" userId="S::rmccoy1887@mtmercy.edu::13b62006-cd1c-4532-aa50-2eeb8eec3df0" providerId="AD" clId="Web-{EAD0A99C-4D27-AE3E-6F3D-DC75D3B58B1B}"/>
    <pc:docChg chg="modSld">
      <pc:chgData name="McCoy, Reese" userId="S::rmccoy1887@mtmercy.edu::13b62006-cd1c-4532-aa50-2eeb8eec3df0" providerId="AD" clId="Web-{EAD0A99C-4D27-AE3E-6F3D-DC75D3B58B1B}" dt="2020-12-09T15:18:16.636" v="17"/>
      <pc:docMkLst>
        <pc:docMk/>
      </pc:docMkLst>
      <pc:sldChg chg="modSp">
        <pc:chgData name="McCoy, Reese" userId="S::rmccoy1887@mtmercy.edu::13b62006-cd1c-4532-aa50-2eeb8eec3df0" providerId="AD" clId="Web-{EAD0A99C-4D27-AE3E-6F3D-DC75D3B58B1B}" dt="2020-12-09T15:10:53.781" v="4" actId="20577"/>
        <pc:sldMkLst>
          <pc:docMk/>
          <pc:sldMk cId="109857222" sldId="256"/>
        </pc:sldMkLst>
        <pc:spChg chg="mod">
          <ac:chgData name="McCoy, Reese" userId="S::rmccoy1887@mtmercy.edu::13b62006-cd1c-4532-aa50-2eeb8eec3df0" providerId="AD" clId="Web-{EAD0A99C-4D27-AE3E-6F3D-DC75D3B58B1B}" dt="2020-12-09T15:10:53.781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McCoy, Reese" userId="S::rmccoy1887@mtmercy.edu::13b62006-cd1c-4532-aa50-2eeb8eec3df0" providerId="AD" clId="Web-{EAD0A99C-4D27-AE3E-6F3D-DC75D3B58B1B}" dt="2020-12-09T15:17:57.183" v="11"/>
        <pc:sldMkLst>
          <pc:docMk/>
          <pc:sldMk cId="2184947844" sldId="257"/>
        </pc:sldMkLst>
      </pc:sldChg>
      <pc:sldChg chg="modNotes">
        <pc:chgData name="McCoy, Reese" userId="S::rmccoy1887@mtmercy.edu::13b62006-cd1c-4532-aa50-2eeb8eec3df0" providerId="AD" clId="Web-{EAD0A99C-4D27-AE3E-6F3D-DC75D3B58B1B}" dt="2020-12-09T15:18:07.151" v="13"/>
        <pc:sldMkLst>
          <pc:docMk/>
          <pc:sldMk cId="471233659" sldId="261"/>
        </pc:sldMkLst>
      </pc:sldChg>
      <pc:sldChg chg="modNotes">
        <pc:chgData name="McCoy, Reese" userId="S::rmccoy1887@mtmercy.edu::13b62006-cd1c-4532-aa50-2eeb8eec3df0" providerId="AD" clId="Web-{EAD0A99C-4D27-AE3E-6F3D-DC75D3B58B1B}" dt="2020-12-09T15:18:16.636" v="17"/>
        <pc:sldMkLst>
          <pc:docMk/>
          <pc:sldMk cId="587807269" sldId="262"/>
        </pc:sldMkLst>
      </pc:sldChg>
    </pc:docChg>
  </pc:docChgLst>
  <pc:docChgLst>
    <pc:chgData name="McCoy, Reese" userId="S::rmccoy1887@mtmercy.edu::13b62006-cd1c-4532-aa50-2eeb8eec3df0" providerId="AD" clId="Web-{B852CF8A-FFCA-D5C0-EAD7-6600BDEE7CB0}"/>
    <pc:docChg chg="addSld delSld modSld">
      <pc:chgData name="McCoy, Reese" userId="S::rmccoy1887@mtmercy.edu::13b62006-cd1c-4532-aa50-2eeb8eec3df0" providerId="AD" clId="Web-{B852CF8A-FFCA-D5C0-EAD7-6600BDEE7CB0}" dt="2020-12-08T21:28:02.397" v="1261"/>
      <pc:docMkLst>
        <pc:docMk/>
      </pc:docMkLst>
      <pc:sldChg chg="delSp delAnim">
        <pc:chgData name="McCoy, Reese" userId="S::rmccoy1887@mtmercy.edu::13b62006-cd1c-4532-aa50-2eeb8eec3df0" providerId="AD" clId="Web-{B852CF8A-FFCA-D5C0-EAD7-6600BDEE7CB0}" dt="2020-12-08T19:19:13.617" v="12"/>
        <pc:sldMkLst>
          <pc:docMk/>
          <pc:sldMk cId="109857222" sldId="256"/>
        </pc:sldMkLst>
        <pc:picChg chg="del">
          <ac:chgData name="McCoy, Reese" userId="S::rmccoy1887@mtmercy.edu::13b62006-cd1c-4532-aa50-2eeb8eec3df0" providerId="AD" clId="Web-{B852CF8A-FFCA-D5C0-EAD7-6600BDEE7CB0}" dt="2020-12-08T19:19:13.617" v="12"/>
          <ac:picMkLst>
            <pc:docMk/>
            <pc:sldMk cId="109857222" sldId="256"/>
            <ac:picMk id="4" creationId="{579BC59D-713F-463B-8B3A-CF6B2CD06AA6}"/>
          </ac:picMkLst>
        </pc:picChg>
      </pc:sldChg>
      <pc:sldChg chg="delSp delAnim modNotes">
        <pc:chgData name="McCoy, Reese" userId="S::rmccoy1887@mtmercy.edu::13b62006-cd1c-4532-aa50-2eeb8eec3df0" providerId="AD" clId="Web-{B852CF8A-FFCA-D5C0-EAD7-6600BDEE7CB0}" dt="2020-12-08T21:28:02.397" v="1261"/>
        <pc:sldMkLst>
          <pc:docMk/>
          <pc:sldMk cId="2184947844" sldId="257"/>
        </pc:sldMkLst>
        <pc:picChg chg="del">
          <ac:chgData name="McCoy, Reese" userId="S::rmccoy1887@mtmercy.edu::13b62006-cd1c-4532-aa50-2eeb8eec3df0" providerId="AD" clId="Web-{B852CF8A-FFCA-D5C0-EAD7-6600BDEE7CB0}" dt="2020-12-08T19:19:16.711" v="13"/>
          <ac:picMkLst>
            <pc:docMk/>
            <pc:sldMk cId="2184947844" sldId="257"/>
            <ac:picMk id="4" creationId="{CF786FD4-7238-4E21-A2E2-48351D8F4BC9}"/>
          </ac:picMkLst>
        </pc:picChg>
      </pc:sldChg>
      <pc:sldChg chg="modSp modNotes">
        <pc:chgData name="McCoy, Reese" userId="S::rmccoy1887@mtmercy.edu::13b62006-cd1c-4532-aa50-2eeb8eec3df0" providerId="AD" clId="Web-{B852CF8A-FFCA-D5C0-EAD7-6600BDEE7CB0}" dt="2020-12-08T19:33:01.118" v="20"/>
        <pc:sldMkLst>
          <pc:docMk/>
          <pc:sldMk cId="1860635797" sldId="258"/>
        </pc:sldMkLst>
        <pc:spChg chg="mod">
          <ac:chgData name="McCoy, Reese" userId="S::rmccoy1887@mtmercy.edu::13b62006-cd1c-4532-aa50-2eeb8eec3df0" providerId="AD" clId="Web-{B852CF8A-FFCA-D5C0-EAD7-6600BDEE7CB0}" dt="2020-12-08T19:02:24.818" v="8" actId="20577"/>
          <ac:spMkLst>
            <pc:docMk/>
            <pc:sldMk cId="1860635797" sldId="258"/>
            <ac:spMk id="3" creationId="{7E7EFCA6-0E67-4328-9831-4184EAC90F6A}"/>
          </ac:spMkLst>
        </pc:spChg>
      </pc:sldChg>
      <pc:sldChg chg="delSp delAnim">
        <pc:chgData name="McCoy, Reese" userId="S::rmccoy1887@mtmercy.edu::13b62006-cd1c-4532-aa50-2eeb8eec3df0" providerId="AD" clId="Web-{B852CF8A-FFCA-D5C0-EAD7-6600BDEE7CB0}" dt="2020-12-08T19:19:10.460" v="11"/>
        <pc:sldMkLst>
          <pc:docMk/>
          <pc:sldMk cId="898499602" sldId="259"/>
        </pc:sldMkLst>
        <pc:picChg chg="del">
          <ac:chgData name="McCoy, Reese" userId="S::rmccoy1887@mtmercy.edu::13b62006-cd1c-4532-aa50-2eeb8eec3df0" providerId="AD" clId="Web-{B852CF8A-FFCA-D5C0-EAD7-6600BDEE7CB0}" dt="2020-12-08T19:19:10.460" v="11"/>
          <ac:picMkLst>
            <pc:docMk/>
            <pc:sldMk cId="898499602" sldId="259"/>
            <ac:picMk id="4" creationId="{40916626-0F5D-474A-94ED-99B4965735F9}"/>
          </ac:picMkLst>
        </pc:picChg>
      </pc:sldChg>
      <pc:sldChg chg="del">
        <pc:chgData name="McCoy, Reese" userId="S::rmccoy1887@mtmercy.edu::13b62006-cd1c-4532-aa50-2eeb8eec3df0" providerId="AD" clId="Web-{B852CF8A-FFCA-D5C0-EAD7-6600BDEE7CB0}" dt="2020-12-08T19:02:27.568" v="10"/>
        <pc:sldMkLst>
          <pc:docMk/>
          <pc:sldMk cId="1554426141" sldId="260"/>
        </pc:sldMkLst>
      </pc:sldChg>
      <pc:sldChg chg="addSp delSp modSp new mod setBg modNotes">
        <pc:chgData name="McCoy, Reese" userId="S::rmccoy1887@mtmercy.edu::13b62006-cd1c-4532-aa50-2eeb8eec3df0" providerId="AD" clId="Web-{B852CF8A-FFCA-D5C0-EAD7-6600BDEE7CB0}" dt="2020-12-08T20:43:49.252" v="855" actId="20577"/>
        <pc:sldMkLst>
          <pc:docMk/>
          <pc:sldMk cId="3909444707" sldId="260"/>
        </pc:sldMkLst>
        <pc:spChg chg="mod">
          <ac:chgData name="McCoy, Reese" userId="S::rmccoy1887@mtmercy.edu::13b62006-cd1c-4532-aa50-2eeb8eec3df0" providerId="AD" clId="Web-{B852CF8A-FFCA-D5C0-EAD7-6600BDEE7CB0}" dt="2020-12-08T20:43:49.252" v="855" actId="20577"/>
          <ac:spMkLst>
            <pc:docMk/>
            <pc:sldMk cId="3909444707" sldId="260"/>
            <ac:spMk id="2" creationId="{722FA849-8626-43C4-81A4-0739A23AF9EB}"/>
          </ac:spMkLst>
        </pc:spChg>
        <pc:spChg chg="del mod">
          <ac:chgData name="McCoy, Reese" userId="S::rmccoy1887@mtmercy.edu::13b62006-cd1c-4532-aa50-2eeb8eec3df0" providerId="AD" clId="Web-{B852CF8A-FFCA-D5C0-EAD7-6600BDEE7CB0}" dt="2020-12-08T20:03:46.544" v="429"/>
          <ac:spMkLst>
            <pc:docMk/>
            <pc:sldMk cId="3909444707" sldId="260"/>
            <ac:spMk id="3" creationId="{F1669278-DEB9-4013-A46C-183915AF227E}"/>
          </ac:spMkLst>
        </pc:spChg>
        <pc:spChg chg="add del mod">
          <ac:chgData name="McCoy, Reese" userId="S::rmccoy1887@mtmercy.edu::13b62006-cd1c-4532-aa50-2eeb8eec3df0" providerId="AD" clId="Web-{B852CF8A-FFCA-D5C0-EAD7-6600BDEE7CB0}" dt="2020-12-08T20:03:47.778" v="430"/>
          <ac:spMkLst>
            <pc:docMk/>
            <pc:sldMk cId="3909444707" sldId="260"/>
            <ac:spMk id="4" creationId="{B430223C-D48A-4114-A738-4540E2B3612E}"/>
          </ac:spMkLst>
        </pc:spChg>
        <pc:spChg chg="add del mod">
          <ac:chgData name="McCoy, Reese" userId="S::rmccoy1887@mtmercy.edu::13b62006-cd1c-4532-aa50-2eeb8eec3df0" providerId="AD" clId="Web-{B852CF8A-FFCA-D5C0-EAD7-6600BDEE7CB0}" dt="2020-12-08T20:03:50.903" v="431"/>
          <ac:spMkLst>
            <pc:docMk/>
            <pc:sldMk cId="3909444707" sldId="260"/>
            <ac:spMk id="6" creationId="{4982F196-C15E-45D2-AFB0-CD079B4EB30C}"/>
          </ac:spMkLst>
        </pc:spChg>
        <pc:spChg chg="add">
          <ac:chgData name="McCoy, Reese" userId="S::rmccoy1887@mtmercy.edu::13b62006-cd1c-4532-aa50-2eeb8eec3df0" providerId="AD" clId="Web-{B852CF8A-FFCA-D5C0-EAD7-6600BDEE7CB0}" dt="2020-12-08T20:10:52.607" v="497"/>
          <ac:spMkLst>
            <pc:docMk/>
            <pc:sldMk cId="3909444707" sldId="260"/>
            <ac:spMk id="13" creationId="{823AC064-BC96-4F32-8AE1-B2FD38754823}"/>
          </ac:spMkLst>
        </pc:spChg>
        <pc:picChg chg="add mod">
          <ac:chgData name="McCoy, Reese" userId="S::rmccoy1887@mtmercy.edu::13b62006-cd1c-4532-aa50-2eeb8eec3df0" providerId="AD" clId="Web-{B852CF8A-FFCA-D5C0-EAD7-6600BDEE7CB0}" dt="2020-12-08T20:10:52.607" v="497"/>
          <ac:picMkLst>
            <pc:docMk/>
            <pc:sldMk cId="3909444707" sldId="260"/>
            <ac:picMk id="7" creationId="{57DD2DE0-BB5B-4EF9-99F6-1085D4C6A4F8}"/>
          </ac:picMkLst>
        </pc:picChg>
        <pc:picChg chg="add mod">
          <ac:chgData name="McCoy, Reese" userId="S::rmccoy1887@mtmercy.edu::13b62006-cd1c-4532-aa50-2eeb8eec3df0" providerId="AD" clId="Web-{B852CF8A-FFCA-D5C0-EAD7-6600BDEE7CB0}" dt="2020-12-08T20:10:52.607" v="497"/>
          <ac:picMkLst>
            <pc:docMk/>
            <pc:sldMk cId="3909444707" sldId="260"/>
            <ac:picMk id="8" creationId="{EC442F8E-3043-4AC2-BFB9-3A125DBAB059}"/>
          </ac:picMkLst>
        </pc:picChg>
        <pc:cxnChg chg="add">
          <ac:chgData name="McCoy, Reese" userId="S::rmccoy1887@mtmercy.edu::13b62006-cd1c-4532-aa50-2eeb8eec3df0" providerId="AD" clId="Web-{B852CF8A-FFCA-D5C0-EAD7-6600BDEE7CB0}" dt="2020-12-08T20:10:52.607" v="497"/>
          <ac:cxnSpMkLst>
            <pc:docMk/>
            <pc:sldMk cId="3909444707" sldId="260"/>
            <ac:cxnSpMk id="15" creationId="{7E7C77BC-7138-40B1-A15B-20F57A494629}"/>
          </ac:cxnSpMkLst>
        </pc:cxnChg>
        <pc:cxnChg chg="add">
          <ac:chgData name="McCoy, Reese" userId="S::rmccoy1887@mtmercy.edu::13b62006-cd1c-4532-aa50-2eeb8eec3df0" providerId="AD" clId="Web-{B852CF8A-FFCA-D5C0-EAD7-6600BDEE7CB0}" dt="2020-12-08T20:10:52.607" v="497"/>
          <ac:cxnSpMkLst>
            <pc:docMk/>
            <pc:sldMk cId="3909444707" sldId="260"/>
            <ac:cxnSpMk id="17" creationId="{DB146403-F3D6-484B-B2ED-97F9565D0370}"/>
          </ac:cxnSpMkLst>
        </pc:cxnChg>
      </pc:sldChg>
      <pc:sldChg chg="addSp delSp modSp new mod setBg modNotes">
        <pc:chgData name="McCoy, Reese" userId="S::rmccoy1887@mtmercy.edu::13b62006-cd1c-4532-aa50-2eeb8eec3df0" providerId="AD" clId="Web-{B852CF8A-FFCA-D5C0-EAD7-6600BDEE7CB0}" dt="2020-12-08T20:57:41.909" v="973"/>
        <pc:sldMkLst>
          <pc:docMk/>
          <pc:sldMk cId="471233659" sldId="261"/>
        </pc:sldMkLst>
        <pc:spChg chg="mod">
          <ac:chgData name="McCoy, Reese" userId="S::rmccoy1887@mtmercy.edu::13b62006-cd1c-4532-aa50-2eeb8eec3df0" providerId="AD" clId="Web-{B852CF8A-FFCA-D5C0-EAD7-6600BDEE7CB0}" dt="2020-12-08T20:57:04.691" v="968" actId="20577"/>
          <ac:spMkLst>
            <pc:docMk/>
            <pc:sldMk cId="471233659" sldId="261"/>
            <ac:spMk id="2" creationId="{F6B22373-21BE-4C72-BF31-ACCB94699DB1}"/>
          </ac:spMkLst>
        </pc:spChg>
        <pc:spChg chg="del mod">
          <ac:chgData name="McCoy, Reese" userId="S::rmccoy1887@mtmercy.edu::13b62006-cd1c-4532-aa50-2eeb8eec3df0" providerId="AD" clId="Web-{B852CF8A-FFCA-D5C0-EAD7-6600BDEE7CB0}" dt="2020-12-08T20:05:22.653" v="447"/>
          <ac:spMkLst>
            <pc:docMk/>
            <pc:sldMk cId="471233659" sldId="261"/>
            <ac:spMk id="3" creationId="{D9400BAC-5214-4E08-957F-873D2A8F7117}"/>
          </ac:spMkLst>
        </pc:spChg>
        <pc:spChg chg="add del mod">
          <ac:chgData name="McCoy, Reese" userId="S::rmccoy1887@mtmercy.edu::13b62006-cd1c-4532-aa50-2eeb8eec3df0" providerId="AD" clId="Web-{B852CF8A-FFCA-D5C0-EAD7-6600BDEE7CB0}" dt="2020-12-08T20:05:25.169" v="448"/>
          <ac:spMkLst>
            <pc:docMk/>
            <pc:sldMk cId="471233659" sldId="261"/>
            <ac:spMk id="4" creationId="{EEDB09D9-25AE-45E4-8255-D84E911A8AEC}"/>
          </ac:spMkLst>
        </pc:spChg>
        <pc:spChg chg="add del mod">
          <ac:chgData name="McCoy, Reese" userId="S::rmccoy1887@mtmercy.edu::13b62006-cd1c-4532-aa50-2eeb8eec3df0" providerId="AD" clId="Web-{B852CF8A-FFCA-D5C0-EAD7-6600BDEE7CB0}" dt="2020-12-08T20:05:28.700" v="450"/>
          <ac:spMkLst>
            <pc:docMk/>
            <pc:sldMk cId="471233659" sldId="261"/>
            <ac:spMk id="7" creationId="{C0556ECB-9E44-41E9-8B60-E4E3F4F6144C}"/>
          </ac:spMkLst>
        </pc:spChg>
        <pc:spChg chg="add del">
          <ac:chgData name="McCoy, Reese" userId="S::rmccoy1887@mtmercy.edu::13b62006-cd1c-4532-aa50-2eeb8eec3df0" providerId="AD" clId="Web-{B852CF8A-FFCA-D5C0-EAD7-6600BDEE7CB0}" dt="2020-12-08T19:58:52.137" v="330"/>
          <ac:spMkLst>
            <pc:docMk/>
            <pc:sldMk cId="471233659" sldId="261"/>
            <ac:spMk id="9" creationId="{B36F400F-DF28-43BC-8D8E-4929793B392A}"/>
          </ac:spMkLst>
        </pc:spChg>
        <pc:spChg chg="add">
          <ac:chgData name="McCoy, Reese" userId="S::rmccoy1887@mtmercy.edu::13b62006-cd1c-4532-aa50-2eeb8eec3df0" providerId="AD" clId="Web-{B852CF8A-FFCA-D5C0-EAD7-6600BDEE7CB0}" dt="2020-12-08T20:10:18.591" v="489"/>
          <ac:spMkLst>
            <pc:docMk/>
            <pc:sldMk cId="471233659" sldId="261"/>
            <ac:spMk id="16" creationId="{BEE73255-8084-4DF9-BB0B-15EAC92E2CB9}"/>
          </ac:spMkLst>
        </pc:spChg>
        <pc:spChg chg="add">
          <ac:chgData name="McCoy, Reese" userId="S::rmccoy1887@mtmercy.edu::13b62006-cd1c-4532-aa50-2eeb8eec3df0" providerId="AD" clId="Web-{B852CF8A-FFCA-D5C0-EAD7-6600BDEE7CB0}" dt="2020-12-08T20:10:18.591" v="489"/>
          <ac:spMkLst>
            <pc:docMk/>
            <pc:sldMk cId="471233659" sldId="261"/>
            <ac:spMk id="18" creationId="{67048353-8981-459A-9BC6-9711CE462E06}"/>
          </ac:spMkLst>
        </pc:spChg>
        <pc:picChg chg="add del mod">
          <ac:chgData name="McCoy, Reese" userId="S::rmccoy1887@mtmercy.edu::13b62006-cd1c-4532-aa50-2eeb8eec3df0" providerId="AD" clId="Web-{B852CF8A-FFCA-D5C0-EAD7-6600BDEE7CB0}" dt="2020-12-08T20:06:45.997" v="457"/>
          <ac:picMkLst>
            <pc:docMk/>
            <pc:sldMk cId="471233659" sldId="261"/>
            <ac:picMk id="8" creationId="{218600C6-5857-48F7-BEA0-FA85B709A8F9}"/>
          </ac:picMkLst>
        </pc:picChg>
        <pc:picChg chg="add del mod">
          <ac:chgData name="McCoy, Reese" userId="S::rmccoy1887@mtmercy.edu::13b62006-cd1c-4532-aa50-2eeb8eec3df0" providerId="AD" clId="Web-{B852CF8A-FFCA-D5C0-EAD7-6600BDEE7CB0}" dt="2020-12-08T20:08:01.607" v="469"/>
          <ac:picMkLst>
            <pc:docMk/>
            <pc:sldMk cId="471233659" sldId="261"/>
            <ac:picMk id="10" creationId="{8B032085-7D41-49BB-915C-DDEB71180576}"/>
          </ac:picMkLst>
        </pc:picChg>
        <pc:picChg chg="add mod">
          <ac:chgData name="McCoy, Reese" userId="S::rmccoy1887@mtmercy.edu::13b62006-cd1c-4532-aa50-2eeb8eec3df0" providerId="AD" clId="Web-{B852CF8A-FFCA-D5C0-EAD7-6600BDEE7CB0}" dt="2020-12-08T20:12:23.451" v="509" actId="1076"/>
          <ac:picMkLst>
            <pc:docMk/>
            <pc:sldMk cId="471233659" sldId="261"/>
            <ac:picMk id="11" creationId="{94AE7EB7-8873-43C4-9A0E-82DA1D6EAC09}"/>
          </ac:picMkLst>
        </pc:picChg>
        <pc:cxnChg chg="add del mod">
          <ac:chgData name="McCoy, Reese" userId="S::rmccoy1887@mtmercy.edu::13b62006-cd1c-4532-aa50-2eeb8eec3df0" providerId="AD" clId="Web-{B852CF8A-FFCA-D5C0-EAD7-6600BDEE7CB0}" dt="2020-12-08T20:05:27.106" v="449"/>
          <ac:cxnSpMkLst>
            <pc:docMk/>
            <pc:sldMk cId="471233659" sldId="261"/>
            <ac:cxnSpMk id="5" creationId="{B68B8252-BA81-4FDF-9DE0-CFB60581193D}"/>
          </ac:cxnSpMkLst>
        </pc:cxnChg>
      </pc:sldChg>
      <pc:sldChg chg="addSp delSp modSp new mod setBg setClrOvrMap modNotes">
        <pc:chgData name="McCoy, Reese" userId="S::rmccoy1887@mtmercy.edu::13b62006-cd1c-4532-aa50-2eeb8eec3df0" providerId="AD" clId="Web-{B852CF8A-FFCA-D5C0-EAD7-6600BDEE7CB0}" dt="2020-12-08T21:01:51.222" v="1007"/>
        <pc:sldMkLst>
          <pc:docMk/>
          <pc:sldMk cId="587807269" sldId="262"/>
        </pc:sldMkLst>
        <pc:spChg chg="mod">
          <ac:chgData name="McCoy, Reese" userId="S::rmccoy1887@mtmercy.edu::13b62006-cd1c-4532-aa50-2eeb8eec3df0" providerId="AD" clId="Web-{B852CF8A-FFCA-D5C0-EAD7-6600BDEE7CB0}" dt="2020-12-08T20:16:10.905" v="515"/>
          <ac:spMkLst>
            <pc:docMk/>
            <pc:sldMk cId="587807269" sldId="262"/>
            <ac:spMk id="2" creationId="{DA0D1187-6C87-459C-8F84-88F899A0FFCE}"/>
          </ac:spMkLst>
        </pc:spChg>
        <pc:spChg chg="del">
          <ac:chgData name="McCoy, Reese" userId="S::rmccoy1887@mtmercy.edu::13b62006-cd1c-4532-aa50-2eeb8eec3df0" providerId="AD" clId="Web-{B852CF8A-FFCA-D5C0-EAD7-6600BDEE7CB0}" dt="2020-12-08T20:09:08.716" v="479"/>
          <ac:spMkLst>
            <pc:docMk/>
            <pc:sldMk cId="587807269" sldId="262"/>
            <ac:spMk id="3" creationId="{A4E8CDAB-4E09-47A5-A3C5-940DC8ABDEDD}"/>
          </ac:spMkLst>
        </pc:spChg>
        <pc:spChg chg="add del">
          <ac:chgData name="McCoy, Reese" userId="S::rmccoy1887@mtmercy.edu::13b62006-cd1c-4532-aa50-2eeb8eec3df0" providerId="AD" clId="Web-{B852CF8A-FFCA-D5C0-EAD7-6600BDEE7CB0}" dt="2020-12-08T20:16:10.905" v="515"/>
          <ac:spMkLst>
            <pc:docMk/>
            <pc:sldMk cId="587807269" sldId="262"/>
            <ac:spMk id="6" creationId="{86295E7F-EA66-480B-B001-C8BE7CD61903}"/>
          </ac:spMkLst>
        </pc:spChg>
        <pc:spChg chg="add del">
          <ac:chgData name="McCoy, Reese" userId="S::rmccoy1887@mtmercy.edu::13b62006-cd1c-4532-aa50-2eeb8eec3df0" providerId="AD" clId="Web-{B852CF8A-FFCA-D5C0-EAD7-6600BDEE7CB0}" dt="2020-12-08T20:11:27.873" v="500"/>
          <ac:spMkLst>
            <pc:docMk/>
            <pc:sldMk cId="587807269" sldId="262"/>
            <ac:spMk id="9" creationId="{283A93BD-A469-4D4C-8A1F-5668AE9758E9}"/>
          </ac:spMkLst>
        </pc:spChg>
        <pc:spChg chg="add del">
          <ac:chgData name="McCoy, Reese" userId="S::rmccoy1887@mtmercy.edu::13b62006-cd1c-4532-aa50-2eeb8eec3df0" providerId="AD" clId="Web-{B852CF8A-FFCA-D5C0-EAD7-6600BDEE7CB0}" dt="2020-12-08T20:11:27.873" v="499"/>
          <ac:spMkLst>
            <pc:docMk/>
            <pc:sldMk cId="587807269" sldId="262"/>
            <ac:spMk id="14" creationId="{71FC7D98-7B8B-402A-90FC-F027482F2142}"/>
          </ac:spMkLst>
        </pc:spChg>
        <pc:spChg chg="add del">
          <ac:chgData name="McCoy, Reese" userId="S::rmccoy1887@mtmercy.edu::13b62006-cd1c-4532-aa50-2eeb8eec3df0" providerId="AD" clId="Web-{B852CF8A-FFCA-D5C0-EAD7-6600BDEE7CB0}" dt="2020-12-08T20:11:27.873" v="499"/>
          <ac:spMkLst>
            <pc:docMk/>
            <pc:sldMk cId="587807269" sldId="262"/>
            <ac:spMk id="16" creationId="{AD7356EA-285B-4E5D-8FEC-104659A4FD2C}"/>
          </ac:spMkLst>
        </pc:spChg>
        <pc:picChg chg="add mod ord">
          <ac:chgData name="McCoy, Reese" userId="S::rmccoy1887@mtmercy.edu::13b62006-cd1c-4532-aa50-2eeb8eec3df0" providerId="AD" clId="Web-{B852CF8A-FFCA-D5C0-EAD7-6600BDEE7CB0}" dt="2020-12-08T20:16:10.905" v="515"/>
          <ac:picMkLst>
            <pc:docMk/>
            <pc:sldMk cId="587807269" sldId="262"/>
            <ac:picMk id="4" creationId="{037942F8-600B-4F23-85CF-989F446171C2}"/>
          </ac:picMkLst>
        </pc:picChg>
        <pc:cxnChg chg="add del">
          <ac:chgData name="McCoy, Reese" userId="S::rmccoy1887@mtmercy.edu::13b62006-cd1c-4532-aa50-2eeb8eec3df0" providerId="AD" clId="Web-{B852CF8A-FFCA-D5C0-EAD7-6600BDEE7CB0}" dt="2020-12-08T20:16:10.905" v="515"/>
          <ac:cxnSpMkLst>
            <pc:docMk/>
            <pc:sldMk cId="587807269" sldId="262"/>
            <ac:cxnSpMk id="11" creationId="{E126E481-B945-4179-BD79-05E96E9B29E1}"/>
          </ac:cxnSpMkLst>
        </pc:cxnChg>
      </pc:sldChg>
      <pc:sldChg chg="modSp new del">
        <pc:chgData name="McCoy, Reese" userId="S::rmccoy1887@mtmercy.edu::13b62006-cd1c-4532-aa50-2eeb8eec3df0" providerId="AD" clId="Web-{B852CF8A-FFCA-D5C0-EAD7-6600BDEE7CB0}" dt="2020-12-08T20:03:13.700" v="428"/>
        <pc:sldMkLst>
          <pc:docMk/>
          <pc:sldMk cId="4225551296" sldId="262"/>
        </pc:sldMkLst>
        <pc:spChg chg="mod">
          <ac:chgData name="McCoy, Reese" userId="S::rmccoy1887@mtmercy.edu::13b62006-cd1c-4532-aa50-2eeb8eec3df0" providerId="AD" clId="Web-{B852CF8A-FFCA-D5C0-EAD7-6600BDEE7CB0}" dt="2020-12-08T20:02:35.544" v="413" actId="20577"/>
          <ac:spMkLst>
            <pc:docMk/>
            <pc:sldMk cId="4225551296" sldId="262"/>
            <ac:spMk id="2" creationId="{0E835F4E-C91F-45D2-9067-AE09F5D886EA}"/>
          </ac:spMkLst>
        </pc:spChg>
        <pc:spChg chg="mod">
          <ac:chgData name="McCoy, Reese" userId="S::rmccoy1887@mtmercy.edu::13b62006-cd1c-4532-aa50-2eeb8eec3df0" providerId="AD" clId="Web-{B852CF8A-FFCA-D5C0-EAD7-6600BDEE7CB0}" dt="2020-12-08T20:03:00.983" v="425" actId="20577"/>
          <ac:spMkLst>
            <pc:docMk/>
            <pc:sldMk cId="4225551296" sldId="262"/>
            <ac:spMk id="3" creationId="{0BD178BF-742E-48CE-A253-575B3EB9BBAC}"/>
          </ac:spMkLst>
        </pc:spChg>
        <pc:spChg chg="mod">
          <ac:chgData name="McCoy, Reese" userId="S::rmccoy1887@mtmercy.edu::13b62006-cd1c-4532-aa50-2eeb8eec3df0" providerId="AD" clId="Web-{B852CF8A-FFCA-D5C0-EAD7-6600BDEE7CB0}" dt="2020-12-08T20:02:52.856" v="422" actId="14100"/>
          <ac:spMkLst>
            <pc:docMk/>
            <pc:sldMk cId="4225551296" sldId="262"/>
            <ac:spMk id="4" creationId="{8C459A9F-28D7-4C28-8328-DBC2E6A452D4}"/>
          </ac:spMkLst>
        </pc:spChg>
      </pc:sldChg>
      <pc:sldChg chg="addSp delSp modSp new del modNotes">
        <pc:chgData name="McCoy, Reese" userId="S::rmccoy1887@mtmercy.edu::13b62006-cd1c-4532-aa50-2eeb8eec3df0" providerId="AD" clId="Web-{B852CF8A-FFCA-D5C0-EAD7-6600BDEE7CB0}" dt="2020-12-08T20:59:40.425" v="974"/>
        <pc:sldMkLst>
          <pc:docMk/>
          <pc:sldMk cId="1305719674" sldId="263"/>
        </pc:sldMkLst>
        <pc:spChg chg="mod">
          <ac:chgData name="McCoy, Reese" userId="S::rmccoy1887@mtmercy.edu::13b62006-cd1c-4532-aa50-2eeb8eec3df0" providerId="AD" clId="Web-{B852CF8A-FFCA-D5C0-EAD7-6600BDEE7CB0}" dt="2020-12-08T20:30:38.437" v="582" actId="20577"/>
          <ac:spMkLst>
            <pc:docMk/>
            <pc:sldMk cId="1305719674" sldId="263"/>
            <ac:spMk id="2" creationId="{44DADB3C-97CD-4F26-8B96-A0F77AC29EDB}"/>
          </ac:spMkLst>
        </pc:spChg>
        <pc:spChg chg="del">
          <ac:chgData name="McCoy, Reese" userId="S::rmccoy1887@mtmercy.edu::13b62006-cd1c-4532-aa50-2eeb8eec3df0" providerId="AD" clId="Web-{B852CF8A-FFCA-D5C0-EAD7-6600BDEE7CB0}" dt="2020-12-08T20:30:28.047" v="579"/>
          <ac:spMkLst>
            <pc:docMk/>
            <pc:sldMk cId="1305719674" sldId="263"/>
            <ac:spMk id="3" creationId="{F35FF218-704D-4996-B950-2AB69235E653}"/>
          </ac:spMkLst>
        </pc:spChg>
        <pc:picChg chg="add mod ord">
          <ac:chgData name="McCoy, Reese" userId="S::rmccoy1887@mtmercy.edu::13b62006-cd1c-4532-aa50-2eeb8eec3df0" providerId="AD" clId="Web-{B852CF8A-FFCA-D5C0-EAD7-6600BDEE7CB0}" dt="2020-12-08T20:30:46.516" v="586" actId="1076"/>
          <ac:picMkLst>
            <pc:docMk/>
            <pc:sldMk cId="1305719674" sldId="263"/>
            <ac:picMk id="4" creationId="{09CCFD40-1B62-435E-B510-5CF9FF07D0B5}"/>
          </ac:picMkLst>
        </pc:picChg>
      </pc:sldChg>
    </pc:docChg>
  </pc:docChgLst>
  <pc:docChgLst>
    <pc:chgData name="McCoy, Reese" userId="S::rmccoy1887@mtmercy.edu::13b62006-cd1c-4532-aa50-2eeb8eec3df0" providerId="AD" clId="Web-{59DFAFC0-B36A-44BB-8E8C-8C8B484A759A}"/>
    <pc:docChg chg="addSld delSld modSld">
      <pc:chgData name="McCoy, Reese" userId="S::rmccoy1887@mtmercy.edu::13b62006-cd1c-4532-aa50-2eeb8eec3df0" providerId="AD" clId="Web-{59DFAFC0-B36A-44BB-8E8C-8C8B484A759A}" dt="2020-12-04T18:08:55.106" v="607" actId="14100"/>
      <pc:docMkLst>
        <pc:docMk/>
      </pc:docMkLst>
      <pc:sldChg chg="modSp">
        <pc:chgData name="McCoy, Reese" userId="S::rmccoy1887@mtmercy.edu::13b62006-cd1c-4532-aa50-2eeb8eec3df0" providerId="AD" clId="Web-{59DFAFC0-B36A-44BB-8E8C-8C8B484A759A}" dt="2020-12-04T16:59:24.042" v="33" actId="20577"/>
        <pc:sldMkLst>
          <pc:docMk/>
          <pc:sldMk cId="109857222" sldId="256"/>
        </pc:sldMkLst>
        <pc:spChg chg="mod">
          <ac:chgData name="McCoy, Reese" userId="S::rmccoy1887@mtmercy.edu::13b62006-cd1c-4532-aa50-2eeb8eec3df0" providerId="AD" clId="Web-{59DFAFC0-B36A-44BB-8E8C-8C8B484A759A}" dt="2020-12-04T16:59:24.042" v="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cCoy, Reese" userId="S::rmccoy1887@mtmercy.edu::13b62006-cd1c-4532-aa50-2eeb8eec3df0" providerId="AD" clId="Web-{59DFAFC0-B36A-44BB-8E8C-8C8B484A759A}" dt="2020-12-04T16:51:35.425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 modNotes">
        <pc:chgData name="McCoy, Reese" userId="S::rmccoy1887@mtmercy.edu::13b62006-cd1c-4532-aa50-2eeb8eec3df0" providerId="AD" clId="Web-{59DFAFC0-B36A-44BB-8E8C-8C8B484A759A}" dt="2020-12-04T17:05:39.064" v="297"/>
        <pc:sldMkLst>
          <pc:docMk/>
          <pc:sldMk cId="2184947844" sldId="257"/>
        </pc:sldMkLst>
        <pc:spChg chg="mod">
          <ac:chgData name="McCoy, Reese" userId="S::rmccoy1887@mtmercy.edu::13b62006-cd1c-4532-aa50-2eeb8eec3df0" providerId="AD" clId="Web-{59DFAFC0-B36A-44BB-8E8C-8C8B484A759A}" dt="2020-12-04T17:05:39.064" v="297"/>
          <ac:spMkLst>
            <pc:docMk/>
            <pc:sldMk cId="2184947844" sldId="257"/>
            <ac:spMk id="2" creationId="{BF365073-6567-41E1-85C5-D2A37F392539}"/>
          </ac:spMkLst>
        </pc:spChg>
        <pc:spChg chg="mod">
          <ac:chgData name="McCoy, Reese" userId="S::rmccoy1887@mtmercy.edu::13b62006-cd1c-4532-aa50-2eeb8eec3df0" providerId="AD" clId="Web-{59DFAFC0-B36A-44BB-8E8C-8C8B484A759A}" dt="2020-12-04T17:05:39.064" v="297"/>
          <ac:spMkLst>
            <pc:docMk/>
            <pc:sldMk cId="2184947844" sldId="257"/>
            <ac:spMk id="3" creationId="{E082B04E-0789-4C61-B45D-AE5D7E463F8D}"/>
          </ac:spMkLst>
        </pc:spChg>
        <pc:picChg chg="add">
          <ac:chgData name="McCoy, Reese" userId="S::rmccoy1887@mtmercy.edu::13b62006-cd1c-4532-aa50-2eeb8eec3df0" providerId="AD" clId="Web-{59DFAFC0-B36A-44BB-8E8C-8C8B484A759A}" dt="2020-12-04T17:05:39.064" v="297"/>
          <ac:picMkLst>
            <pc:docMk/>
            <pc:sldMk cId="2184947844" sldId="257"/>
            <ac:picMk id="5" creationId="{AC974BDD-8D37-4B2E-BF95-AEA89534BF25}"/>
          </ac:picMkLst>
        </pc:picChg>
        <pc:cxnChg chg="add">
          <ac:chgData name="McCoy, Reese" userId="S::rmccoy1887@mtmercy.edu::13b62006-cd1c-4532-aa50-2eeb8eec3df0" providerId="AD" clId="Web-{59DFAFC0-B36A-44BB-8E8C-8C8B484A759A}" dt="2020-12-04T17:05:39.064" v="297"/>
          <ac:cxnSpMkLst>
            <pc:docMk/>
            <pc:sldMk cId="2184947844" sldId="257"/>
            <ac:cxnSpMk id="9" creationId="{E4A809D5-3600-46D4-A466-67F2349A54FB}"/>
          </ac:cxnSpMkLst>
        </pc:cxnChg>
      </pc:sldChg>
      <pc:sldChg chg="addSp delSp modSp new mod setBg setClrOvrMap">
        <pc:chgData name="McCoy, Reese" userId="S::rmccoy1887@mtmercy.edu::13b62006-cd1c-4532-aa50-2eeb8eec3df0" providerId="AD" clId="Web-{59DFAFC0-B36A-44BB-8E8C-8C8B484A759A}" dt="2020-12-04T17:13:28.634" v="488" actId="20577"/>
        <pc:sldMkLst>
          <pc:docMk/>
          <pc:sldMk cId="1860635797" sldId="258"/>
        </pc:sldMkLst>
        <pc:spChg chg="mod">
          <ac:chgData name="McCoy, Reese" userId="S::rmccoy1887@mtmercy.edu::13b62006-cd1c-4532-aa50-2eeb8eec3df0" providerId="AD" clId="Web-{59DFAFC0-B36A-44BB-8E8C-8C8B484A759A}" dt="2020-12-04T17:11:18.460" v="413"/>
          <ac:spMkLst>
            <pc:docMk/>
            <pc:sldMk cId="1860635797" sldId="258"/>
            <ac:spMk id="2" creationId="{BB8A8C31-964A-4A41-92E5-94B0DA7114A6}"/>
          </ac:spMkLst>
        </pc:spChg>
        <pc:spChg chg="mod">
          <ac:chgData name="McCoy, Reese" userId="S::rmccoy1887@mtmercy.edu::13b62006-cd1c-4532-aa50-2eeb8eec3df0" providerId="AD" clId="Web-{59DFAFC0-B36A-44BB-8E8C-8C8B484A759A}" dt="2020-12-04T17:13:28.634" v="488" actId="20577"/>
          <ac:spMkLst>
            <pc:docMk/>
            <pc:sldMk cId="1860635797" sldId="258"/>
            <ac:spMk id="3" creationId="{7E7EFCA6-0E67-4328-9831-4184EAC90F6A}"/>
          </ac:spMkLst>
        </pc:spChg>
        <pc:spChg chg="add">
          <ac:chgData name="McCoy, Reese" userId="S::rmccoy1887@mtmercy.edu::13b62006-cd1c-4532-aa50-2eeb8eec3df0" providerId="AD" clId="Web-{59DFAFC0-B36A-44BB-8E8C-8C8B484A759A}" dt="2020-12-04T17:11:18.460" v="413"/>
          <ac:spMkLst>
            <pc:docMk/>
            <pc:sldMk cId="1860635797" sldId="258"/>
            <ac:spMk id="6" creationId="{AFA67CD3-AB4E-4A7A-BEB8-53C445D8C44E}"/>
          </ac:spMkLst>
        </pc:spChg>
        <pc:spChg chg="add del">
          <ac:chgData name="McCoy, Reese" userId="S::rmccoy1887@mtmercy.edu::13b62006-cd1c-4532-aa50-2eeb8eec3df0" providerId="AD" clId="Web-{59DFAFC0-B36A-44BB-8E8C-8C8B484A759A}" dt="2020-12-04T17:11:08.476" v="410"/>
          <ac:spMkLst>
            <pc:docMk/>
            <pc:sldMk cId="1860635797" sldId="258"/>
            <ac:spMk id="9" creationId="{1DB7C82F-AB7E-4F0C-B829-FA1B9C415180}"/>
          </ac:spMkLst>
        </pc:spChg>
        <pc:spChg chg="add del">
          <ac:chgData name="McCoy, Reese" userId="S::rmccoy1887@mtmercy.edu::13b62006-cd1c-4532-aa50-2eeb8eec3df0" providerId="AD" clId="Web-{59DFAFC0-B36A-44BB-8E8C-8C8B484A759A}" dt="2020-12-04T17:11:18.429" v="412"/>
          <ac:spMkLst>
            <pc:docMk/>
            <pc:sldMk cId="1860635797" sldId="258"/>
            <ac:spMk id="10" creationId="{4913D8DA-B72B-46FB-9E5D-656A0EB0A476}"/>
          </ac:spMkLst>
        </pc:spChg>
        <pc:spChg chg="add del">
          <ac:chgData name="McCoy, Reese" userId="S::rmccoy1887@mtmercy.edu::13b62006-cd1c-4532-aa50-2eeb8eec3df0" providerId="AD" clId="Web-{59DFAFC0-B36A-44BB-8E8C-8C8B484A759A}" dt="2020-12-04T17:11:18.429" v="412"/>
          <ac:spMkLst>
            <pc:docMk/>
            <pc:sldMk cId="1860635797" sldId="258"/>
            <ac:spMk id="12" creationId="{63CDDC8E-3FD0-4545-A664-7661835B4586}"/>
          </ac:spMkLst>
        </pc:spChg>
        <pc:spChg chg="add">
          <ac:chgData name="McCoy, Reese" userId="S::rmccoy1887@mtmercy.edu::13b62006-cd1c-4532-aa50-2eeb8eec3df0" providerId="AD" clId="Web-{59DFAFC0-B36A-44BB-8E8C-8C8B484A759A}" dt="2020-12-04T17:11:18.460" v="413"/>
          <ac:spMkLst>
            <pc:docMk/>
            <pc:sldMk cId="1860635797" sldId="258"/>
            <ac:spMk id="14" creationId="{339C8D78-A644-462F-B674-F440635E5353}"/>
          </ac:spMkLst>
        </pc:spChg>
        <pc:picChg chg="add del">
          <ac:chgData name="McCoy, Reese" userId="S::rmccoy1887@mtmercy.edu::13b62006-cd1c-4532-aa50-2eeb8eec3df0" providerId="AD" clId="Web-{59DFAFC0-B36A-44BB-8E8C-8C8B484A759A}" dt="2020-12-04T17:11:08.476" v="410"/>
          <ac:picMkLst>
            <pc:docMk/>
            <pc:sldMk cId="1860635797" sldId="258"/>
            <ac:picMk id="5" creationId="{276376B0-1818-4F42-9580-17895A852205}"/>
          </ac:picMkLst>
        </pc:picChg>
        <pc:picChg chg="add del">
          <ac:chgData name="McCoy, Reese" userId="S::rmccoy1887@mtmercy.edu::13b62006-cd1c-4532-aa50-2eeb8eec3df0" providerId="AD" clId="Web-{59DFAFC0-B36A-44BB-8E8C-8C8B484A759A}" dt="2020-12-04T17:11:18.429" v="412"/>
          <ac:picMkLst>
            <pc:docMk/>
            <pc:sldMk cId="1860635797" sldId="258"/>
            <ac:picMk id="7" creationId="{D380A507-E07F-4736-9A7B-5541D9746C20}"/>
          </ac:picMkLst>
        </pc:picChg>
        <pc:picChg chg="add">
          <ac:chgData name="McCoy, Reese" userId="S::rmccoy1887@mtmercy.edu::13b62006-cd1c-4532-aa50-2eeb8eec3df0" providerId="AD" clId="Web-{59DFAFC0-B36A-44BB-8E8C-8C8B484A759A}" dt="2020-12-04T17:11:18.460" v="413"/>
          <ac:picMkLst>
            <pc:docMk/>
            <pc:sldMk cId="1860635797" sldId="258"/>
            <ac:picMk id="8" creationId="{07CF545F-9C2E-4446-97CD-AD92990C2B68}"/>
          </ac:picMkLst>
        </pc:picChg>
        <pc:picChg chg="add">
          <ac:chgData name="McCoy, Reese" userId="S::rmccoy1887@mtmercy.edu::13b62006-cd1c-4532-aa50-2eeb8eec3df0" providerId="AD" clId="Web-{59DFAFC0-B36A-44BB-8E8C-8C8B484A759A}" dt="2020-12-04T17:11:18.460" v="413"/>
          <ac:picMkLst>
            <pc:docMk/>
            <pc:sldMk cId="1860635797" sldId="258"/>
            <ac:picMk id="11" creationId="{C509C8B5-25BB-44A7-9C05-ACAFFD0906A3}"/>
          </ac:picMkLst>
        </pc:picChg>
      </pc:sldChg>
      <pc:sldChg chg="addSp delSp modSp new mod setBg modNotes">
        <pc:chgData name="McCoy, Reese" userId="S::rmccoy1887@mtmercy.edu::13b62006-cd1c-4532-aa50-2eeb8eec3df0" providerId="AD" clId="Web-{59DFAFC0-B36A-44BB-8E8C-8C8B484A759A}" dt="2020-12-04T18:08:55.106" v="607" actId="14100"/>
        <pc:sldMkLst>
          <pc:docMk/>
          <pc:sldMk cId="898499602" sldId="259"/>
        </pc:sldMkLst>
        <pc:spChg chg="mod">
          <ac:chgData name="McCoy, Reese" userId="S::rmccoy1887@mtmercy.edu::13b62006-cd1c-4532-aa50-2eeb8eec3df0" providerId="AD" clId="Web-{59DFAFC0-B36A-44BB-8E8C-8C8B484A759A}" dt="2020-12-04T18:08:43.934" v="606"/>
          <ac:spMkLst>
            <pc:docMk/>
            <pc:sldMk cId="898499602" sldId="259"/>
            <ac:spMk id="2" creationId="{4FF51670-395E-47E1-B371-86650083B3F5}"/>
          </ac:spMkLst>
        </pc:spChg>
        <pc:spChg chg="del">
          <ac:chgData name="McCoy, Reese" userId="S::rmccoy1887@mtmercy.edu::13b62006-cd1c-4532-aa50-2eeb8eec3df0" providerId="AD" clId="Web-{59DFAFC0-B36A-44BB-8E8C-8C8B484A759A}" dt="2020-12-04T18:05:00.545" v="494"/>
          <ac:spMkLst>
            <pc:docMk/>
            <pc:sldMk cId="898499602" sldId="259"/>
            <ac:spMk id="3" creationId="{ACE2B677-A4F9-4644-BA6E-58923FA3BAD4}"/>
          </ac:spMkLst>
        </pc:spChg>
        <pc:spChg chg="add del mod">
          <ac:chgData name="McCoy, Reese" userId="S::rmccoy1887@mtmercy.edu::13b62006-cd1c-4532-aa50-2eeb8eec3df0" providerId="AD" clId="Web-{59DFAFC0-B36A-44BB-8E8C-8C8B484A759A}" dt="2020-12-04T18:06:45.638" v="531"/>
          <ac:spMkLst>
            <pc:docMk/>
            <pc:sldMk cId="898499602" sldId="259"/>
            <ac:spMk id="6" creationId="{5BA12DF5-4637-431C-9484-13042576CA4A}"/>
          </ac:spMkLst>
        </pc:spChg>
        <pc:spChg chg="add del">
          <ac:chgData name="McCoy, Reese" userId="S::rmccoy1887@mtmercy.edu::13b62006-cd1c-4532-aa50-2eeb8eec3df0" providerId="AD" clId="Web-{59DFAFC0-B36A-44BB-8E8C-8C8B484A759A}" dt="2020-12-04T18:08:43.934" v="606"/>
          <ac:spMkLst>
            <pc:docMk/>
            <pc:sldMk cId="898499602" sldId="259"/>
            <ac:spMk id="12" creationId="{E45B1D5C-0827-4AF0-8186-11FC5A8B8B92}"/>
          </ac:spMkLst>
        </pc:spChg>
        <pc:spChg chg="add del">
          <ac:chgData name="McCoy, Reese" userId="S::rmccoy1887@mtmercy.edu::13b62006-cd1c-4532-aa50-2eeb8eec3df0" providerId="AD" clId="Web-{59DFAFC0-B36A-44BB-8E8C-8C8B484A759A}" dt="2020-12-04T18:08:43.934" v="606"/>
          <ac:spMkLst>
            <pc:docMk/>
            <pc:sldMk cId="898499602" sldId="259"/>
            <ac:spMk id="14" creationId="{99413ED5-9ED4-4772-BCE4-2BCAE6B12E35}"/>
          </ac:spMkLst>
        </pc:spChg>
        <pc:spChg chg="add del">
          <ac:chgData name="McCoy, Reese" userId="S::rmccoy1887@mtmercy.edu::13b62006-cd1c-4532-aa50-2eeb8eec3df0" providerId="AD" clId="Web-{59DFAFC0-B36A-44BB-8E8C-8C8B484A759A}" dt="2020-12-04T18:08:43.934" v="606"/>
          <ac:spMkLst>
            <pc:docMk/>
            <pc:sldMk cId="898499602" sldId="259"/>
            <ac:spMk id="16" creationId="{04357C93-F0CB-4A1C-8F77-4E9063789819}"/>
          </ac:spMkLst>
        </pc:spChg>
        <pc:spChg chg="add del">
          <ac:chgData name="McCoy, Reese" userId="S::rmccoy1887@mtmercy.edu::13b62006-cd1c-4532-aa50-2eeb8eec3df0" providerId="AD" clId="Web-{59DFAFC0-B36A-44BB-8E8C-8C8B484A759A}" dt="2020-12-04T18:08:43.934" v="606"/>
          <ac:spMkLst>
            <pc:docMk/>
            <pc:sldMk cId="898499602" sldId="259"/>
            <ac:spMk id="18" creationId="{90F533E9-6690-41A8-A372-4C6C622D028D}"/>
          </ac:spMkLst>
        </pc:spChg>
        <pc:picChg chg="add del mod ord">
          <ac:chgData name="McCoy, Reese" userId="S::rmccoy1887@mtmercy.edu::13b62006-cd1c-4532-aa50-2eeb8eec3df0" providerId="AD" clId="Web-{59DFAFC0-B36A-44BB-8E8C-8C8B484A759A}" dt="2020-12-04T18:06:44.122" v="530"/>
          <ac:picMkLst>
            <pc:docMk/>
            <pc:sldMk cId="898499602" sldId="259"/>
            <ac:picMk id="4" creationId="{9EB13AC7-E954-416B-A646-6374193E5E39}"/>
          </ac:picMkLst>
        </pc:picChg>
        <pc:picChg chg="add mod ord">
          <ac:chgData name="McCoy, Reese" userId="S::rmccoy1887@mtmercy.edu::13b62006-cd1c-4532-aa50-2eeb8eec3df0" providerId="AD" clId="Web-{59DFAFC0-B36A-44BB-8E8C-8C8B484A759A}" dt="2020-12-04T18:08:55.106" v="607" actId="14100"/>
          <ac:picMkLst>
            <pc:docMk/>
            <pc:sldMk cId="898499602" sldId="259"/>
            <ac:picMk id="7" creationId="{4792FD20-DE7D-495C-A1C5-C2BBA417688C}"/>
          </ac:picMkLst>
        </pc:picChg>
      </pc:sldChg>
      <pc:sldChg chg="new del">
        <pc:chgData name="McCoy, Reese" userId="S::rmccoy1887@mtmercy.edu::13b62006-cd1c-4532-aa50-2eeb8eec3df0" providerId="AD" clId="Web-{59DFAFC0-B36A-44BB-8E8C-8C8B484A759A}" dt="2020-12-04T17:13:30.697" v="492"/>
        <pc:sldMkLst>
          <pc:docMk/>
          <pc:sldMk cId="2238496336" sldId="259"/>
        </pc:sldMkLst>
      </pc:sldChg>
    </pc:docChg>
  </pc:docChgLst>
  <pc:docChgLst>
    <pc:chgData name="McCoy, Reese" userId="S::rmccoy1887@mtmercy.edu::13b62006-cd1c-4532-aa50-2eeb8eec3df0" providerId="AD" clId="Web-{6A38A3D1-094E-9F73-C017-50A1F333737E}"/>
    <pc:docChg chg="modSld">
      <pc:chgData name="McCoy, Reese" userId="S::rmccoy1887@mtmercy.edu::13b62006-cd1c-4532-aa50-2eeb8eec3df0" providerId="AD" clId="Web-{6A38A3D1-094E-9F73-C017-50A1F333737E}" dt="2020-12-04T18:13:12.407" v="25" actId="1076"/>
      <pc:docMkLst>
        <pc:docMk/>
      </pc:docMkLst>
      <pc:sldChg chg="addSp delSp modSp mod setBg">
        <pc:chgData name="McCoy, Reese" userId="S::rmccoy1887@mtmercy.edu::13b62006-cd1c-4532-aa50-2eeb8eec3df0" providerId="AD" clId="Web-{6A38A3D1-094E-9F73-C017-50A1F333737E}" dt="2020-12-04T18:13:12.407" v="25" actId="1076"/>
        <pc:sldMkLst>
          <pc:docMk/>
          <pc:sldMk cId="898499602" sldId="259"/>
        </pc:sldMkLst>
        <pc:spChg chg="mod">
          <ac:chgData name="McCoy, Reese" userId="S::rmccoy1887@mtmercy.edu::13b62006-cd1c-4532-aa50-2eeb8eec3df0" providerId="AD" clId="Web-{6A38A3D1-094E-9F73-C017-50A1F333737E}" dt="2020-12-04T18:10:38.675" v="0"/>
          <ac:spMkLst>
            <pc:docMk/>
            <pc:sldMk cId="898499602" sldId="259"/>
            <ac:spMk id="2" creationId="{4FF51670-395E-47E1-B371-86650083B3F5}"/>
          </ac:spMkLst>
        </pc:spChg>
        <pc:spChg chg="add del mod">
          <ac:chgData name="McCoy, Reese" userId="S::rmccoy1887@mtmercy.edu::13b62006-cd1c-4532-aa50-2eeb8eec3df0" providerId="AD" clId="Web-{6A38A3D1-094E-9F73-C017-50A1F333737E}" dt="2020-12-04T18:10:50.893" v="3"/>
          <ac:spMkLst>
            <pc:docMk/>
            <pc:sldMk cId="898499602" sldId="259"/>
            <ac:spMk id="5" creationId="{DC68E004-6A8F-4359-80A5-95844920F453}"/>
          </ac:spMkLst>
        </pc:spChg>
        <pc:spChg chg="add del mod">
          <ac:chgData name="McCoy, Reese" userId="S::rmccoy1887@mtmercy.edu::13b62006-cd1c-4532-aa50-2eeb8eec3df0" providerId="AD" clId="Web-{6A38A3D1-094E-9F73-C017-50A1F333737E}" dt="2020-12-04T18:12:05.174" v="19"/>
          <ac:spMkLst>
            <pc:docMk/>
            <pc:sldMk cId="898499602" sldId="259"/>
            <ac:spMk id="8" creationId="{0F9730A8-137D-4ED1-BF3D-FD812C0BE738}"/>
          </ac:spMkLst>
        </pc:spChg>
        <pc:spChg chg="add">
          <ac:chgData name="McCoy, Reese" userId="S::rmccoy1887@mtmercy.edu::13b62006-cd1c-4532-aa50-2eeb8eec3df0" providerId="AD" clId="Web-{6A38A3D1-094E-9F73-C017-50A1F333737E}" dt="2020-12-04T18:10:38.675" v="0"/>
          <ac:spMkLst>
            <pc:docMk/>
            <pc:sldMk cId="898499602" sldId="259"/>
            <ac:spMk id="9" creationId="{E45B1D5C-0827-4AF0-8186-11FC5A8B8B92}"/>
          </ac:spMkLst>
        </pc:spChg>
        <pc:spChg chg="add">
          <ac:chgData name="McCoy, Reese" userId="S::rmccoy1887@mtmercy.edu::13b62006-cd1c-4532-aa50-2eeb8eec3df0" providerId="AD" clId="Web-{6A38A3D1-094E-9F73-C017-50A1F333737E}" dt="2020-12-04T18:10:38.675" v="0"/>
          <ac:spMkLst>
            <pc:docMk/>
            <pc:sldMk cId="898499602" sldId="259"/>
            <ac:spMk id="10" creationId="{99413ED5-9ED4-4772-BCE4-2BCAE6B12E35}"/>
          </ac:spMkLst>
        </pc:spChg>
        <pc:spChg chg="add">
          <ac:chgData name="McCoy, Reese" userId="S::rmccoy1887@mtmercy.edu::13b62006-cd1c-4532-aa50-2eeb8eec3df0" providerId="AD" clId="Web-{6A38A3D1-094E-9F73-C017-50A1F333737E}" dt="2020-12-04T18:10:38.675" v="0"/>
          <ac:spMkLst>
            <pc:docMk/>
            <pc:sldMk cId="898499602" sldId="259"/>
            <ac:spMk id="11" creationId="{04357C93-F0CB-4A1C-8F77-4E9063789819}"/>
          </ac:spMkLst>
        </pc:spChg>
        <pc:spChg chg="add">
          <ac:chgData name="McCoy, Reese" userId="S::rmccoy1887@mtmercy.edu::13b62006-cd1c-4532-aa50-2eeb8eec3df0" providerId="AD" clId="Web-{6A38A3D1-094E-9F73-C017-50A1F333737E}" dt="2020-12-04T18:10:38.675" v="0"/>
          <ac:spMkLst>
            <pc:docMk/>
            <pc:sldMk cId="898499602" sldId="259"/>
            <ac:spMk id="13" creationId="{90F533E9-6690-41A8-A372-4C6C622D028D}"/>
          </ac:spMkLst>
        </pc:spChg>
        <pc:picChg chg="add del mod">
          <ac:chgData name="McCoy, Reese" userId="S::rmccoy1887@mtmercy.edu::13b62006-cd1c-4532-aa50-2eeb8eec3df0" providerId="AD" clId="Web-{6A38A3D1-094E-9F73-C017-50A1F333737E}" dt="2020-12-04T18:12:56.408" v="21"/>
          <ac:picMkLst>
            <pc:docMk/>
            <pc:sldMk cId="898499602" sldId="259"/>
            <ac:picMk id="3" creationId="{7EE7FB9B-4D9B-486C-A228-B90B91C77C18}"/>
          </ac:picMkLst>
        </pc:picChg>
        <pc:picChg chg="add del mod">
          <ac:chgData name="McCoy, Reese" userId="S::rmccoy1887@mtmercy.edu::13b62006-cd1c-4532-aa50-2eeb8eec3df0" providerId="AD" clId="Web-{6A38A3D1-094E-9F73-C017-50A1F333737E}" dt="2020-12-04T18:10:55.972" v="5"/>
          <ac:picMkLst>
            <pc:docMk/>
            <pc:sldMk cId="898499602" sldId="259"/>
            <ac:picMk id="7" creationId="{4792FD20-DE7D-495C-A1C5-C2BBA417688C}"/>
          </ac:picMkLst>
        </pc:picChg>
        <pc:picChg chg="add mod">
          <ac:chgData name="McCoy, Reese" userId="S::rmccoy1887@mtmercy.edu::13b62006-cd1c-4532-aa50-2eeb8eec3df0" providerId="AD" clId="Web-{6A38A3D1-094E-9F73-C017-50A1F333737E}" dt="2020-12-04T18:13:12.407" v="25" actId="1076"/>
          <ac:picMkLst>
            <pc:docMk/>
            <pc:sldMk cId="898499602" sldId="259"/>
            <ac:picMk id="12" creationId="{B7174EAC-B4E3-4A7E-B991-A3AC307AC2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7FA22-5DC6-4A70-9E20-EBAFCD6D3672}" type="datetimeFigureOut">
              <a:rPr lang="en-US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79A58-242B-4840-BCB3-2CD0DC7901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for my project, I wanted to optimize my schedule because one of the issues I encounter is running out of time to complete all the tasks. All of which are working towards an end goal of some kind. 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The goal of this program is to find the optimal schedule that maximized the total reward at the end.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example, you have some daily schedule with the end reward if completed.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program would weigh the start and end time of each task, with the end reward in order maximize the schedule with the highest reward.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book's definition is solving a problem by combing the solutions to subproblems.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More or less, its finds all compatible schedules, then weighs the total end reward, finding the maximized return on investment schedule.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 we have a constructor for each Task, so we can use each of the start, finish and reward in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the idea is to sort the given tasks in increasing order of their start time, so we can check everything from earliest tasks to last tasks. 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More less what its doing is storing the nonconflicting tasks with the highest reward, all ending with the </a:t>
            </a:r>
            <a:r>
              <a:rPr lang="en-US" dirty="0" err="1">
                <a:cs typeface="Calibri"/>
              </a:rPr>
              <a:t>i'th</a:t>
            </a:r>
            <a:r>
              <a:rPr lang="en-US" dirty="0">
                <a:cs typeface="Calibri"/>
              </a:rPr>
              <a:t> job.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that's the </a:t>
            </a:r>
            <a:r>
              <a:rPr lang="en-US" dirty="0"/>
              <a:t>optimal schedule that maximized the total reward in the end. 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Not terribly 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9A58-242B-4840-BCB3-2CD0DC7901F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Maximized Hustle ROI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By: Reese McCoy</a:t>
            </a:r>
          </a:p>
          <a:p>
            <a:r>
              <a:rPr lang="en-US" dirty="0">
                <a:ea typeface="+mn-lt"/>
                <a:cs typeface="+mn-lt"/>
              </a:rPr>
              <a:t>https://mtmercy-my.sharepoint.com/:v:/g/personal/rmccoy1887_mtmercy_edu/ET2fb4bYYYpMhwzgJHO6iqMBnARB5HQgBdj37OiUgldcoQ?e=yf8b59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"/>
    </mc:Choice>
    <mc:Fallback xmlns="">
      <p:transition spd="slow" advTm="15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5073-6567-41E1-85C5-D2A37F39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General Problem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B04E-0789-4C61-B45D-AE5D7E46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Based on a list of tasks, create a schedule that maximizes the reward</a:t>
            </a:r>
          </a:p>
          <a:p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Maximizing return on investment (ROI)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4BDD-8D37-4B2E-BF95-AEA89534B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5" r="12798" b="-3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9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9"/>
    </mc:Choice>
    <mc:Fallback xmlns="">
      <p:transition spd="slow" advTm="94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51670-395E-47E1-B371-86650083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Example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2621BF4F-E9C6-4020-89C7-4D288F35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" y="1114818"/>
            <a:ext cx="8636641" cy="47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"/>
    </mc:Choice>
    <mc:Fallback xmlns="">
      <p:transition spd="slow" advTm="31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A8C31-964A-4A41-92E5-94B0DA71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000000"/>
                </a:solidFill>
                <a:cs typeface="Calibri Light"/>
              </a:rPr>
              <a:t>Dynamic Programming Algorithm</a:t>
            </a:r>
            <a:endParaRPr lang="en-US"/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6" descr="Dice">
            <a:extLst>
              <a:ext uri="{FF2B5EF4-FFF2-40B4-BE49-F238E27FC236}">
                <a16:creationId xmlns:a16="http://schemas.microsoft.com/office/drawing/2014/main" id="{C509C8B5-25BB-44A7-9C05-ACAFFD090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FCA6-0E67-4328-9831-4184EAC9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Stores and solves the subproblems, then combine their solutions to solve original problem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Loop through the tasks, storing the non-conflicting tasks that have the highest reward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Sort of like Longest Common Subsequence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Time complexity is O(n</a:t>
            </a:r>
            <a:r>
              <a:rPr lang="en-US" sz="2000" baseline="30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)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63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A849-8626-43C4-81A4-0739A23A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How It Was Done?</a:t>
            </a:r>
            <a:endParaRPr lang="en-US" sz="54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graphical user interface, text, table&#10;&#10;Description automatically generated">
            <a:extLst>
              <a:ext uri="{FF2B5EF4-FFF2-40B4-BE49-F238E27FC236}">
                <a16:creationId xmlns:a16="http://schemas.microsoft.com/office/drawing/2014/main" id="{57DD2DE0-BB5B-4EF9-99F6-1085D4C6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887426"/>
            <a:ext cx="5455917" cy="30764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442F8E-3043-4AC2-BFB9-3A125DBAB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218515"/>
            <a:ext cx="5455917" cy="24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22373-21BE-4C72-BF31-ACCB9469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55" y="649207"/>
            <a:ext cx="312882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solidFill>
                  <a:srgbClr val="2C2C2C"/>
                </a:solidFill>
              </a:rPr>
              <a:t>Ya</a:t>
            </a:r>
            <a:r>
              <a:rPr lang="en-US" sz="3600">
                <a:solidFill>
                  <a:srgbClr val="2C2C2C"/>
                </a:solidFill>
              </a:rPr>
              <a:t> good luck seeing...</a:t>
            </a:r>
            <a:endParaRPr lang="en-US" sz="3600">
              <a:solidFill>
                <a:srgbClr val="2C2C2C"/>
              </a:solidFill>
              <a:cs typeface="Calibri Light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Text, application&#10;&#10;Description automatically generated">
            <a:extLst>
              <a:ext uri="{FF2B5EF4-FFF2-40B4-BE49-F238E27FC236}">
                <a16:creationId xmlns:a16="http://schemas.microsoft.com/office/drawing/2014/main" id="{94AE7EB7-8873-43C4-9A0E-82DA1D6EA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16" b="1"/>
          <a:stretch/>
        </p:blipFill>
        <p:spPr>
          <a:xfrm>
            <a:off x="4026462" y="937976"/>
            <a:ext cx="7062838" cy="47398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2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1187-6C87-459C-8F84-88F899A0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$$$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7942F8-600B-4F23-85CF-989F4461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189"/>
          <a:stretch/>
        </p:blipFill>
        <p:spPr>
          <a:xfrm>
            <a:off x="2743565" y="1945062"/>
            <a:ext cx="6700308" cy="297058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8780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Maximized Hustle ROI</vt:lpstr>
      <vt:lpstr>General Problem</vt:lpstr>
      <vt:lpstr>Example</vt:lpstr>
      <vt:lpstr>Dynamic Programming Algorithm</vt:lpstr>
      <vt:lpstr>How It Was Done?</vt:lpstr>
      <vt:lpstr>Ya good luck seeing...</vt:lpstr>
      <vt:lpstr>$$$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2020-12-04T16:51:03Z</dcterms:created>
  <dcterms:modified xsi:type="dcterms:W3CDTF">2020-12-09T15:18:20Z</dcterms:modified>
</cp:coreProperties>
</file>