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ell" initials="RM" lastIdx="1" clrIdx="0">
    <p:extLst>
      <p:ext uri="{19B8F6BF-5375-455C-9EA6-DF929625EA0E}">
        <p15:presenceInfo xmlns:p15="http://schemas.microsoft.com/office/powerpoint/2012/main" userId="9bce6e82ad828c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56" d="100"/>
          <a:sy n="56" d="100"/>
        </p:scale>
        <p:origin x="6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855C1-A142-4850-8C37-DB3B5EB9BAC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61853-4823-46F7-B91A-DCBD5A713501}">
      <dgm:prSet/>
      <dgm:spPr/>
      <dgm:t>
        <a:bodyPr/>
        <a:lstStyle/>
        <a:p>
          <a:r>
            <a:rPr lang="en-US" dirty="0"/>
            <a:t>Index	</a:t>
          </a:r>
        </a:p>
      </dgm:t>
    </dgm:pt>
    <dgm:pt modelId="{6002244C-3A54-4091-A2B9-DF481305E2CF}" type="parTrans" cxnId="{D6672E82-2F6C-4B43-8D4D-1841E7C35EA8}">
      <dgm:prSet/>
      <dgm:spPr/>
      <dgm:t>
        <a:bodyPr/>
        <a:lstStyle/>
        <a:p>
          <a:endParaRPr lang="en-US"/>
        </a:p>
      </dgm:t>
    </dgm:pt>
    <dgm:pt modelId="{05DAB5F2-CC81-4378-A6DA-8BC45EF9C6A8}" type="sibTrans" cxnId="{D6672E82-2F6C-4B43-8D4D-1841E7C35EA8}">
      <dgm:prSet/>
      <dgm:spPr/>
      <dgm:t>
        <a:bodyPr/>
        <a:lstStyle/>
        <a:p>
          <a:endParaRPr lang="en-US"/>
        </a:p>
      </dgm:t>
    </dgm:pt>
    <dgm:pt modelId="{FFE197F1-81F5-4019-93A3-D4C4D8F1C300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600FD57-C09C-4E82-8B37-7F07E321D173}" type="parTrans" cxnId="{3E5E40E2-36BB-418C-9BB7-02C0980A6EE4}">
      <dgm:prSet/>
      <dgm:spPr/>
      <dgm:t>
        <a:bodyPr/>
        <a:lstStyle/>
        <a:p>
          <a:endParaRPr lang="en-US"/>
        </a:p>
      </dgm:t>
    </dgm:pt>
    <dgm:pt modelId="{193030D7-78AB-464E-ADF9-EDB2687C940C}" type="sibTrans" cxnId="{3E5E40E2-36BB-418C-9BB7-02C0980A6EE4}">
      <dgm:prSet/>
      <dgm:spPr/>
      <dgm:t>
        <a:bodyPr/>
        <a:lstStyle/>
        <a:p>
          <a:endParaRPr lang="en-US"/>
        </a:p>
      </dgm:t>
    </dgm:pt>
    <dgm:pt modelId="{5B9E33D1-8D3E-4DAB-B974-5DCD41EE5340}">
      <dgm:prSet/>
      <dgm:spPr/>
      <dgm:t>
        <a:bodyPr/>
        <a:lstStyle/>
        <a:p>
          <a:r>
            <a:rPr lang="en-US" dirty="0"/>
            <a:t>About Information</a:t>
          </a:r>
        </a:p>
      </dgm:t>
    </dgm:pt>
    <dgm:pt modelId="{CF3526C8-F604-4889-AF3F-434D5A2440AB}" type="parTrans" cxnId="{8EA73F30-6F8C-4523-8F16-0FA986D7D529}">
      <dgm:prSet/>
      <dgm:spPr/>
      <dgm:t>
        <a:bodyPr/>
        <a:lstStyle/>
        <a:p>
          <a:endParaRPr lang="en-US"/>
        </a:p>
      </dgm:t>
    </dgm:pt>
    <dgm:pt modelId="{476254BE-A386-4B29-B041-12FB6391B6C5}" type="sibTrans" cxnId="{8EA73F30-6F8C-4523-8F16-0FA986D7D529}">
      <dgm:prSet/>
      <dgm:spPr/>
      <dgm:t>
        <a:bodyPr/>
        <a:lstStyle/>
        <a:p>
          <a:endParaRPr lang="en-US"/>
        </a:p>
      </dgm:t>
    </dgm:pt>
    <dgm:pt modelId="{37004902-D7A8-45A4-B898-ABC847B9BEB1}">
      <dgm:prSet/>
      <dgm:spPr/>
      <dgm:t>
        <a:bodyPr/>
        <a:lstStyle/>
        <a:p>
          <a:r>
            <a:rPr lang="en-US" dirty="0"/>
            <a:t>Donation</a:t>
          </a:r>
        </a:p>
      </dgm:t>
    </dgm:pt>
    <dgm:pt modelId="{40C0A28D-50A5-4A4C-AF51-F1A46220F04B}" type="parTrans" cxnId="{4986525A-E374-4317-84C8-22E9B880931A}">
      <dgm:prSet/>
      <dgm:spPr/>
      <dgm:t>
        <a:bodyPr/>
        <a:lstStyle/>
        <a:p>
          <a:endParaRPr lang="en-US"/>
        </a:p>
      </dgm:t>
    </dgm:pt>
    <dgm:pt modelId="{65F738DE-319E-4E0C-8D26-D9744AB6E313}" type="sibTrans" cxnId="{4986525A-E374-4317-84C8-22E9B880931A}">
      <dgm:prSet/>
      <dgm:spPr/>
      <dgm:t>
        <a:bodyPr/>
        <a:lstStyle/>
        <a:p>
          <a:endParaRPr lang="en-US"/>
        </a:p>
      </dgm:t>
    </dgm:pt>
    <dgm:pt modelId="{F5A38F9A-27E5-48C8-84E6-AF80CAD859E2}" type="pres">
      <dgm:prSet presAssocID="{D6F855C1-A142-4850-8C37-DB3B5EB9BAC9}" presName="Name0" presStyleCnt="0">
        <dgm:presLayoutVars>
          <dgm:dir/>
          <dgm:animLvl val="lvl"/>
          <dgm:resizeHandles val="exact"/>
        </dgm:presLayoutVars>
      </dgm:prSet>
      <dgm:spPr/>
    </dgm:pt>
    <dgm:pt modelId="{EAA0E79D-915C-4301-B2ED-05202D2DBC76}" type="pres">
      <dgm:prSet presAssocID="{DD261853-4823-46F7-B91A-DCBD5A713501}" presName="composite" presStyleCnt="0"/>
      <dgm:spPr/>
    </dgm:pt>
    <dgm:pt modelId="{30E78AA6-4EF3-499F-B72D-6B8596C83273}" type="pres">
      <dgm:prSet presAssocID="{DD261853-4823-46F7-B91A-DCBD5A713501}" presName="parTx" presStyleLbl="alignNode1" presStyleIdx="0" presStyleCnt="4">
        <dgm:presLayoutVars>
          <dgm:chMax val="0"/>
          <dgm:chPref val="0"/>
        </dgm:presLayoutVars>
      </dgm:prSet>
      <dgm:spPr/>
    </dgm:pt>
    <dgm:pt modelId="{D03A4D76-ED24-407E-80E5-5DDDBF345D93}" type="pres">
      <dgm:prSet presAssocID="{DD261853-4823-46F7-B91A-DCBD5A713501}" presName="desTx" presStyleLbl="alignAccFollowNode1" presStyleIdx="0" presStyleCnt="4">
        <dgm:presLayoutVars/>
      </dgm:prSet>
      <dgm:spPr/>
    </dgm:pt>
    <dgm:pt modelId="{B1C54BC2-2927-4323-BF54-3CC260A6CCAE}" type="pres">
      <dgm:prSet presAssocID="{05DAB5F2-CC81-4378-A6DA-8BC45EF9C6A8}" presName="space" presStyleCnt="0"/>
      <dgm:spPr/>
    </dgm:pt>
    <dgm:pt modelId="{1734A87D-43E9-4D6C-A50F-58932C88252C}" type="pres">
      <dgm:prSet presAssocID="{FFE197F1-81F5-4019-93A3-D4C4D8F1C300}" presName="composite" presStyleCnt="0"/>
      <dgm:spPr/>
    </dgm:pt>
    <dgm:pt modelId="{89E4CE2A-033A-4EE0-BB07-85780379E33A}" type="pres">
      <dgm:prSet presAssocID="{FFE197F1-81F5-4019-93A3-D4C4D8F1C300}" presName="parTx" presStyleLbl="alignNode1" presStyleIdx="1" presStyleCnt="4">
        <dgm:presLayoutVars>
          <dgm:chMax val="0"/>
          <dgm:chPref val="0"/>
        </dgm:presLayoutVars>
      </dgm:prSet>
      <dgm:spPr/>
    </dgm:pt>
    <dgm:pt modelId="{BAD6A1ED-225C-4C1E-A1F2-1C0E4FC1EABE}" type="pres">
      <dgm:prSet presAssocID="{FFE197F1-81F5-4019-93A3-D4C4D8F1C300}" presName="desTx" presStyleLbl="alignAccFollowNode1" presStyleIdx="1" presStyleCnt="4">
        <dgm:presLayoutVars/>
      </dgm:prSet>
      <dgm:spPr/>
    </dgm:pt>
    <dgm:pt modelId="{C0CFCC04-2A7C-4F2B-8990-A20CE1F8E5C2}" type="pres">
      <dgm:prSet presAssocID="{193030D7-78AB-464E-ADF9-EDB2687C940C}" presName="space" presStyleCnt="0"/>
      <dgm:spPr/>
    </dgm:pt>
    <dgm:pt modelId="{8FBA7D7E-C2D0-4499-A1E7-DF19AF47162A}" type="pres">
      <dgm:prSet presAssocID="{5B9E33D1-8D3E-4DAB-B974-5DCD41EE5340}" presName="composite" presStyleCnt="0"/>
      <dgm:spPr/>
    </dgm:pt>
    <dgm:pt modelId="{910A6CFA-7E4D-48FE-B02C-BF7F27912C5D}" type="pres">
      <dgm:prSet presAssocID="{5B9E33D1-8D3E-4DAB-B974-5DCD41EE5340}" presName="parTx" presStyleLbl="alignNode1" presStyleIdx="2" presStyleCnt="4" custLinFactNeighborX="887" custLinFactNeighborY="-1733">
        <dgm:presLayoutVars>
          <dgm:chMax val="0"/>
          <dgm:chPref val="0"/>
        </dgm:presLayoutVars>
      </dgm:prSet>
      <dgm:spPr/>
    </dgm:pt>
    <dgm:pt modelId="{64A35CF8-C0C6-4AFE-A01C-874703E39839}" type="pres">
      <dgm:prSet presAssocID="{5B9E33D1-8D3E-4DAB-B974-5DCD41EE5340}" presName="desTx" presStyleLbl="alignAccFollowNode1" presStyleIdx="2" presStyleCnt="4">
        <dgm:presLayoutVars/>
      </dgm:prSet>
      <dgm:spPr/>
    </dgm:pt>
    <dgm:pt modelId="{B482B165-89BD-4F9C-AB89-1E4FCC33152F}" type="pres">
      <dgm:prSet presAssocID="{476254BE-A386-4B29-B041-12FB6391B6C5}" presName="space" presStyleCnt="0"/>
      <dgm:spPr/>
    </dgm:pt>
    <dgm:pt modelId="{5BB8EAF9-6908-4EAB-B297-4C1908CC35F5}" type="pres">
      <dgm:prSet presAssocID="{37004902-D7A8-45A4-B898-ABC847B9BEB1}" presName="composite" presStyleCnt="0"/>
      <dgm:spPr/>
    </dgm:pt>
    <dgm:pt modelId="{CF10D22F-AAA9-4CC0-8874-D9A857321BD9}" type="pres">
      <dgm:prSet presAssocID="{37004902-D7A8-45A4-B898-ABC847B9BEB1}" presName="parTx" presStyleLbl="alignNode1" presStyleIdx="3" presStyleCnt="4">
        <dgm:presLayoutVars>
          <dgm:chMax val="0"/>
          <dgm:chPref val="0"/>
        </dgm:presLayoutVars>
      </dgm:prSet>
      <dgm:spPr/>
    </dgm:pt>
    <dgm:pt modelId="{A6BF28D3-590E-4551-89FA-0474286CBAC8}" type="pres">
      <dgm:prSet presAssocID="{37004902-D7A8-45A4-B898-ABC847B9BEB1}" presName="desTx" presStyleLbl="alignAccFollowNode1" presStyleIdx="3" presStyleCnt="4">
        <dgm:presLayoutVars/>
      </dgm:prSet>
      <dgm:spPr/>
    </dgm:pt>
  </dgm:ptLst>
  <dgm:cxnLst>
    <dgm:cxn modelId="{1F10280F-9645-4147-A5DA-8EFF3CB7EE69}" type="presOf" srcId="{37004902-D7A8-45A4-B898-ABC847B9BEB1}" destId="{CF10D22F-AAA9-4CC0-8874-D9A857321BD9}" srcOrd="0" destOrd="0" presId="urn:microsoft.com/office/officeart/2016/7/layout/ChevronBlockProcess"/>
    <dgm:cxn modelId="{8EA73F30-6F8C-4523-8F16-0FA986D7D529}" srcId="{D6F855C1-A142-4850-8C37-DB3B5EB9BAC9}" destId="{5B9E33D1-8D3E-4DAB-B974-5DCD41EE5340}" srcOrd="2" destOrd="0" parTransId="{CF3526C8-F604-4889-AF3F-434D5A2440AB}" sibTransId="{476254BE-A386-4B29-B041-12FB6391B6C5}"/>
    <dgm:cxn modelId="{0451806D-C0C2-46C0-837C-34DEF3225996}" type="presOf" srcId="{DD261853-4823-46F7-B91A-DCBD5A713501}" destId="{30E78AA6-4EF3-499F-B72D-6B8596C83273}" srcOrd="0" destOrd="0" presId="urn:microsoft.com/office/officeart/2016/7/layout/ChevronBlockProcess"/>
    <dgm:cxn modelId="{1393C175-80ED-4767-AEEF-36EBDF64C8AE}" type="presOf" srcId="{FFE197F1-81F5-4019-93A3-D4C4D8F1C300}" destId="{89E4CE2A-033A-4EE0-BB07-85780379E33A}" srcOrd="0" destOrd="0" presId="urn:microsoft.com/office/officeart/2016/7/layout/ChevronBlockProcess"/>
    <dgm:cxn modelId="{4986525A-E374-4317-84C8-22E9B880931A}" srcId="{D6F855C1-A142-4850-8C37-DB3B5EB9BAC9}" destId="{37004902-D7A8-45A4-B898-ABC847B9BEB1}" srcOrd="3" destOrd="0" parTransId="{40C0A28D-50A5-4A4C-AF51-F1A46220F04B}" sibTransId="{65F738DE-319E-4E0C-8D26-D9744AB6E313}"/>
    <dgm:cxn modelId="{D6672E82-2F6C-4B43-8D4D-1841E7C35EA8}" srcId="{D6F855C1-A142-4850-8C37-DB3B5EB9BAC9}" destId="{DD261853-4823-46F7-B91A-DCBD5A713501}" srcOrd="0" destOrd="0" parTransId="{6002244C-3A54-4091-A2B9-DF481305E2CF}" sibTransId="{05DAB5F2-CC81-4378-A6DA-8BC45EF9C6A8}"/>
    <dgm:cxn modelId="{3A4AD4BC-084D-4DC1-9596-AC21857C2A93}" type="presOf" srcId="{5B9E33D1-8D3E-4DAB-B974-5DCD41EE5340}" destId="{910A6CFA-7E4D-48FE-B02C-BF7F27912C5D}" srcOrd="0" destOrd="0" presId="urn:microsoft.com/office/officeart/2016/7/layout/ChevronBlockProcess"/>
    <dgm:cxn modelId="{23D8DFC1-8723-47B9-9FA6-479F345ADB8B}" type="presOf" srcId="{D6F855C1-A142-4850-8C37-DB3B5EB9BAC9}" destId="{F5A38F9A-27E5-48C8-84E6-AF80CAD859E2}" srcOrd="0" destOrd="0" presId="urn:microsoft.com/office/officeart/2016/7/layout/ChevronBlockProcess"/>
    <dgm:cxn modelId="{3E5E40E2-36BB-418C-9BB7-02C0980A6EE4}" srcId="{D6F855C1-A142-4850-8C37-DB3B5EB9BAC9}" destId="{FFE197F1-81F5-4019-93A3-D4C4D8F1C300}" srcOrd="1" destOrd="0" parTransId="{D600FD57-C09C-4E82-8B37-7F07E321D173}" sibTransId="{193030D7-78AB-464E-ADF9-EDB2687C940C}"/>
    <dgm:cxn modelId="{5BF97240-055B-4C27-958F-4DFCE52769E9}" type="presParOf" srcId="{F5A38F9A-27E5-48C8-84E6-AF80CAD859E2}" destId="{EAA0E79D-915C-4301-B2ED-05202D2DBC76}" srcOrd="0" destOrd="0" presId="urn:microsoft.com/office/officeart/2016/7/layout/ChevronBlockProcess"/>
    <dgm:cxn modelId="{4D8AD267-5476-4391-AC76-5EA0D015A7B9}" type="presParOf" srcId="{EAA0E79D-915C-4301-B2ED-05202D2DBC76}" destId="{30E78AA6-4EF3-499F-B72D-6B8596C83273}" srcOrd="0" destOrd="0" presId="urn:microsoft.com/office/officeart/2016/7/layout/ChevronBlockProcess"/>
    <dgm:cxn modelId="{BA9C7838-9AEA-4F40-AECA-F69C2212090A}" type="presParOf" srcId="{EAA0E79D-915C-4301-B2ED-05202D2DBC76}" destId="{D03A4D76-ED24-407E-80E5-5DDDBF345D93}" srcOrd="1" destOrd="0" presId="urn:microsoft.com/office/officeart/2016/7/layout/ChevronBlockProcess"/>
    <dgm:cxn modelId="{8C04A254-AA24-48E3-90FC-0442A31086CD}" type="presParOf" srcId="{F5A38F9A-27E5-48C8-84E6-AF80CAD859E2}" destId="{B1C54BC2-2927-4323-BF54-3CC260A6CCAE}" srcOrd="1" destOrd="0" presId="urn:microsoft.com/office/officeart/2016/7/layout/ChevronBlockProcess"/>
    <dgm:cxn modelId="{C06941AA-AB4D-4547-8918-BC6F9800E794}" type="presParOf" srcId="{F5A38F9A-27E5-48C8-84E6-AF80CAD859E2}" destId="{1734A87D-43E9-4D6C-A50F-58932C88252C}" srcOrd="2" destOrd="0" presId="urn:microsoft.com/office/officeart/2016/7/layout/ChevronBlockProcess"/>
    <dgm:cxn modelId="{0E76CA92-16AD-42A8-B83E-460407A47D1F}" type="presParOf" srcId="{1734A87D-43E9-4D6C-A50F-58932C88252C}" destId="{89E4CE2A-033A-4EE0-BB07-85780379E33A}" srcOrd="0" destOrd="0" presId="urn:microsoft.com/office/officeart/2016/7/layout/ChevronBlockProcess"/>
    <dgm:cxn modelId="{09206A2A-7473-4737-BC42-6FD0AAED5A97}" type="presParOf" srcId="{1734A87D-43E9-4D6C-A50F-58932C88252C}" destId="{BAD6A1ED-225C-4C1E-A1F2-1C0E4FC1EABE}" srcOrd="1" destOrd="0" presId="urn:microsoft.com/office/officeart/2016/7/layout/ChevronBlockProcess"/>
    <dgm:cxn modelId="{11A6D81D-EFF6-453D-A734-A1547705E5FE}" type="presParOf" srcId="{F5A38F9A-27E5-48C8-84E6-AF80CAD859E2}" destId="{C0CFCC04-2A7C-4F2B-8990-A20CE1F8E5C2}" srcOrd="3" destOrd="0" presId="urn:microsoft.com/office/officeart/2016/7/layout/ChevronBlockProcess"/>
    <dgm:cxn modelId="{19CFE496-547D-4A0A-B240-26312C994313}" type="presParOf" srcId="{F5A38F9A-27E5-48C8-84E6-AF80CAD859E2}" destId="{8FBA7D7E-C2D0-4499-A1E7-DF19AF47162A}" srcOrd="4" destOrd="0" presId="urn:microsoft.com/office/officeart/2016/7/layout/ChevronBlockProcess"/>
    <dgm:cxn modelId="{55E5A241-3AE5-415A-8548-7EE9B5B7D017}" type="presParOf" srcId="{8FBA7D7E-C2D0-4499-A1E7-DF19AF47162A}" destId="{910A6CFA-7E4D-48FE-B02C-BF7F27912C5D}" srcOrd="0" destOrd="0" presId="urn:microsoft.com/office/officeart/2016/7/layout/ChevronBlockProcess"/>
    <dgm:cxn modelId="{2BC52937-725B-4B88-9EF0-6E4F3C22D88E}" type="presParOf" srcId="{8FBA7D7E-C2D0-4499-A1E7-DF19AF47162A}" destId="{64A35CF8-C0C6-4AFE-A01C-874703E39839}" srcOrd="1" destOrd="0" presId="urn:microsoft.com/office/officeart/2016/7/layout/ChevronBlockProcess"/>
    <dgm:cxn modelId="{79CE3B41-CE12-43DB-B6DA-25C3830AE436}" type="presParOf" srcId="{F5A38F9A-27E5-48C8-84E6-AF80CAD859E2}" destId="{B482B165-89BD-4F9C-AB89-1E4FCC33152F}" srcOrd="5" destOrd="0" presId="urn:microsoft.com/office/officeart/2016/7/layout/ChevronBlockProcess"/>
    <dgm:cxn modelId="{AA341C49-B1E3-4AB1-A31F-EA6BAF451EDD}" type="presParOf" srcId="{F5A38F9A-27E5-48C8-84E6-AF80CAD859E2}" destId="{5BB8EAF9-6908-4EAB-B297-4C1908CC35F5}" srcOrd="6" destOrd="0" presId="urn:microsoft.com/office/officeart/2016/7/layout/ChevronBlockProcess"/>
    <dgm:cxn modelId="{2B2FFB91-92B4-490D-A7D4-1EFBB2CD4CBE}" type="presParOf" srcId="{5BB8EAF9-6908-4EAB-B297-4C1908CC35F5}" destId="{CF10D22F-AAA9-4CC0-8874-D9A857321BD9}" srcOrd="0" destOrd="0" presId="urn:microsoft.com/office/officeart/2016/7/layout/ChevronBlockProcess"/>
    <dgm:cxn modelId="{3B31CCDD-DAA9-4AE5-92C4-B7CEEACED3ED}" type="presParOf" srcId="{5BB8EAF9-6908-4EAB-B297-4C1908CC35F5}" destId="{A6BF28D3-590E-4551-89FA-0474286CBAC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78AA6-4EF3-499F-B72D-6B8596C83273}">
      <dsp:nvSpPr>
        <dsp:cNvPr id="0" name=""/>
        <dsp:cNvSpPr/>
      </dsp:nvSpPr>
      <dsp:spPr>
        <a:xfrm>
          <a:off x="6983" y="830897"/>
          <a:ext cx="2664841" cy="799452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10" tIns="98710" rIns="98710" bIns="987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Index	</a:t>
          </a:r>
        </a:p>
      </dsp:txBody>
      <dsp:txXfrm>
        <a:off x="246819" y="830897"/>
        <a:ext cx="2185169" cy="799452"/>
      </dsp:txXfrm>
    </dsp:sp>
    <dsp:sp modelId="{D03A4D76-ED24-407E-80E5-5DDDBF345D93}">
      <dsp:nvSpPr>
        <dsp:cNvPr id="0" name=""/>
        <dsp:cNvSpPr/>
      </dsp:nvSpPr>
      <dsp:spPr>
        <a:xfrm>
          <a:off x="6983" y="1630350"/>
          <a:ext cx="2425006" cy="1693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4CE2A-033A-4EE0-BB07-85780379E33A}">
      <dsp:nvSpPr>
        <dsp:cNvPr id="0" name=""/>
        <dsp:cNvSpPr/>
      </dsp:nvSpPr>
      <dsp:spPr>
        <a:xfrm>
          <a:off x="2619247" y="830897"/>
          <a:ext cx="2664841" cy="799452"/>
        </a:xfrm>
        <a:prstGeom prst="chevron">
          <a:avLst>
            <a:gd name="adj" fmla="val 3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10" tIns="98710" rIns="98710" bIns="987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Services</a:t>
          </a:r>
        </a:p>
      </dsp:txBody>
      <dsp:txXfrm>
        <a:off x="2859083" y="830897"/>
        <a:ext cx="2185169" cy="799452"/>
      </dsp:txXfrm>
    </dsp:sp>
    <dsp:sp modelId="{BAD6A1ED-225C-4C1E-A1F2-1C0E4FC1EABE}">
      <dsp:nvSpPr>
        <dsp:cNvPr id="0" name=""/>
        <dsp:cNvSpPr/>
      </dsp:nvSpPr>
      <dsp:spPr>
        <a:xfrm>
          <a:off x="2619247" y="1630350"/>
          <a:ext cx="2425006" cy="169324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A6CFA-7E4D-48FE-B02C-BF7F27912C5D}">
      <dsp:nvSpPr>
        <dsp:cNvPr id="0" name=""/>
        <dsp:cNvSpPr/>
      </dsp:nvSpPr>
      <dsp:spPr>
        <a:xfrm>
          <a:off x="5255148" y="817043"/>
          <a:ext cx="2664841" cy="799452"/>
        </a:xfrm>
        <a:prstGeom prst="chevron">
          <a:avLst>
            <a:gd name="adj" fmla="val 3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10" tIns="98710" rIns="98710" bIns="987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About Information</a:t>
          </a:r>
        </a:p>
      </dsp:txBody>
      <dsp:txXfrm>
        <a:off x="5494984" y="817043"/>
        <a:ext cx="2185169" cy="799452"/>
      </dsp:txXfrm>
    </dsp:sp>
    <dsp:sp modelId="{64A35CF8-C0C6-4AFE-A01C-874703E39839}">
      <dsp:nvSpPr>
        <dsp:cNvPr id="0" name=""/>
        <dsp:cNvSpPr/>
      </dsp:nvSpPr>
      <dsp:spPr>
        <a:xfrm>
          <a:off x="5231511" y="1630350"/>
          <a:ext cx="2425006" cy="169324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0D22F-AAA9-4CC0-8874-D9A857321BD9}">
      <dsp:nvSpPr>
        <dsp:cNvPr id="0" name=""/>
        <dsp:cNvSpPr/>
      </dsp:nvSpPr>
      <dsp:spPr>
        <a:xfrm>
          <a:off x="7843774" y="830897"/>
          <a:ext cx="2664841" cy="799452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10" tIns="98710" rIns="98710" bIns="987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Donation</a:t>
          </a:r>
        </a:p>
      </dsp:txBody>
      <dsp:txXfrm>
        <a:off x="8083610" y="830897"/>
        <a:ext cx="2185169" cy="799452"/>
      </dsp:txXfrm>
    </dsp:sp>
    <dsp:sp modelId="{A6BF28D3-590E-4551-89FA-0474286CBAC8}">
      <dsp:nvSpPr>
        <dsp:cNvPr id="0" name=""/>
        <dsp:cNvSpPr/>
      </dsp:nvSpPr>
      <dsp:spPr>
        <a:xfrm>
          <a:off x="7843774" y="1630350"/>
          <a:ext cx="2425006" cy="169324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Informally solicited proposal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Unsolicited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Formally solicited proposal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Informally solicited business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process of proposal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Proposals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Sole-source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Statement and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Biographical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Sponsor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Applicant Credibility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posal_(business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en.wikipedia.org/wiki/File:INDEX_logo.jp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Pets To Go Proposal and Organization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Proposal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Objective is to create and provide awareness and interest in Pets To Go Start up company through visual, informational and form interaction.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Visual impact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– Eye appealing and colorful images to carry out the mission of the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		      of the company and its interests.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Informational content-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goal is to educate the viewer and potential clients/vendors of the mission of the Co.  Through 			informational content provided by Pets To Go.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Form interaction-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Create a form to provide user information and interest to the client (Pets To Go)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topics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/>
              <a:t>Request for proposal</a:t>
            </a:r>
          </a:p>
          <a:p>
            <a:r>
              <a:rPr lang="en-US" dirty="0"/>
              <a:t>Research popular website for dynamic ideas</a:t>
            </a:r>
          </a:p>
          <a:p>
            <a:r>
              <a:rPr lang="en-US" dirty="0"/>
              <a:t>List objectives for each page – identify importance and 			               precedence and photo 			               layout.</a:t>
            </a:r>
          </a:p>
          <a:p>
            <a:pPr marL="2286000" lvl="5" indent="0">
              <a:buNone/>
            </a:pPr>
            <a:endParaRPr lang="en-US" b="1" dirty="0"/>
          </a:p>
          <a:p>
            <a:r>
              <a:rPr lang="en-US" dirty="0"/>
              <a:t>Prepare content and layout – index, 4 additional pages</a:t>
            </a:r>
          </a:p>
          <a:p>
            <a:r>
              <a:rPr lang="en-US" dirty="0"/>
              <a:t>Final draft – check for any red marks and </a:t>
            </a:r>
            <a:r>
              <a:rPr lang="en-US" dirty="0" err="1"/>
              <a:t>buggs</a:t>
            </a:r>
            <a:r>
              <a:rPr lang="en-US" dirty="0"/>
              <a:t> in 		     programming</a:t>
            </a:r>
          </a:p>
          <a:p>
            <a:endParaRPr lang="en-US" dirty="0"/>
          </a:p>
          <a:p>
            <a:r>
              <a:rPr lang="en-US" dirty="0"/>
              <a:t>Create Market speech for introduction.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23909"/>
            <a:chOff x="5943601" y="1609726"/>
            <a:chExt cx="5406259" cy="20239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3657" y="2228149"/>
              <a:ext cx="188600" cy="246221"/>
              <a:chOff x="5978838" y="2209102"/>
              <a:chExt cx="188600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7" y="2563905"/>
              <a:ext cx="188600" cy="246221"/>
              <a:chOff x="5978838" y="2209102"/>
              <a:chExt cx="188600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7" y="2902042"/>
              <a:ext cx="188600" cy="246221"/>
              <a:chOff x="5978838" y="2209102"/>
              <a:chExt cx="188600" cy="246221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pic>
          <p:nvPicPr>
            <p:cNvPr id="11" name="Picture 19" descr="Smart Lookup button in the context menu">
              <a:extLst>
                <a:ext uri="{FF2B5EF4-FFF2-40B4-BE49-F238E27FC236}">
                  <a16:creationId xmlns:a16="http://schemas.microsoft.com/office/drawing/2014/main" id="{5C48F155-F4FF-4D72-879B-DE6D7269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7"/>
            <a:stretch/>
          </p:blipFill>
          <p:spPr>
            <a:xfrm>
              <a:off x="9166431" y="1836907"/>
              <a:ext cx="1875163" cy="179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Pets To GO</a:t>
            </a:r>
            <a:endParaRPr dirty="0"/>
          </a:p>
        </p:txBody>
      </p:sp>
      <p:pic>
        <p:nvPicPr>
          <p:cNvPr id="5" name="Picture 4" descr="A cat that is lying down and looking at the camera&#10;&#10;Description generated with high confidence">
            <a:extLst>
              <a:ext uri="{FF2B5EF4-FFF2-40B4-BE49-F238E27FC236}">
                <a16:creationId xmlns:a16="http://schemas.microsoft.com/office/drawing/2014/main" id="{DD8A9B1A-1964-48B7-822B-297B5BE0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01" y="4862945"/>
            <a:ext cx="3400917" cy="18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Content Placeholder 2"/>
          <p:cNvGraphicFramePr/>
          <p:nvPr>
            <p:extLst>
              <p:ext uri="{D42A27DB-BD31-4B8C-83A1-F6EECF244321}">
                <p14:modId xmlns:p14="http://schemas.microsoft.com/office/powerpoint/2010/main" val="22903242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39F6316-FBFA-45E3-A7B9-0FB60DD40C0C}"/>
              </a:ext>
            </a:extLst>
          </p:cNvPr>
          <p:cNvSpPr txBox="1"/>
          <p:nvPr/>
        </p:nvSpPr>
        <p:spPr>
          <a:xfrm>
            <a:off x="822429" y="5376976"/>
            <a:ext cx="227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en.wikipedia.org/wiki/File:INDEX_logo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29349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INDEX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Meta tag</a:t>
            </a:r>
          </a:p>
          <a:p>
            <a:r>
              <a:rPr lang="en-US" sz="1800" dirty="0"/>
              <a:t>Intro to company , Mission Statement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/>
              <a:t>Services link to service page</a:t>
            </a:r>
          </a:p>
          <a:p>
            <a:r>
              <a:rPr lang="en-US" sz="1800" dirty="0"/>
              <a:t>Get email for newsletter</a:t>
            </a:r>
          </a:p>
          <a:p>
            <a:r>
              <a:rPr lang="en-US" sz="1800" dirty="0"/>
              <a:t>Header / column structure </a:t>
            </a:r>
          </a:p>
          <a:p>
            <a:r>
              <a:rPr lang="en-US" sz="1800" dirty="0"/>
              <a:t>Footer: email link</a:t>
            </a:r>
          </a:p>
          <a:p>
            <a:r>
              <a:rPr lang="en-US" sz="1800" dirty="0"/>
              <a:t>Sidebar- links to external pages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BBA23-F54D-41CF-8D26-A68F00A9D814}"/>
              </a:ext>
            </a:extLst>
          </p:cNvPr>
          <p:cNvSpPr/>
          <p:nvPr/>
        </p:nvSpPr>
        <p:spPr>
          <a:xfrm>
            <a:off x="6632812" y="955343"/>
            <a:ext cx="4124608" cy="436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CB0C0-D723-43C8-950D-4DD199AEEA1B}"/>
              </a:ext>
            </a:extLst>
          </p:cNvPr>
          <p:cNvSpPr/>
          <p:nvPr/>
        </p:nvSpPr>
        <p:spPr>
          <a:xfrm>
            <a:off x="7428603" y="1252545"/>
            <a:ext cx="3035122" cy="6277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33ACF-EC5F-43CA-941F-04FA1F7BD6D6}"/>
              </a:ext>
            </a:extLst>
          </p:cNvPr>
          <p:cNvSpPr/>
          <p:nvPr/>
        </p:nvSpPr>
        <p:spPr>
          <a:xfrm>
            <a:off x="6741994" y="1241946"/>
            <a:ext cx="545910" cy="35743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76993-5D84-40D1-BDF0-A39BE183B29A}"/>
              </a:ext>
            </a:extLst>
          </p:cNvPr>
          <p:cNvSpPr/>
          <p:nvPr/>
        </p:nvSpPr>
        <p:spPr>
          <a:xfrm>
            <a:off x="7876249" y="2268338"/>
            <a:ext cx="2594515" cy="25479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97EFE-2E32-4E5A-9D2C-724AD82F491A}"/>
              </a:ext>
            </a:extLst>
          </p:cNvPr>
          <p:cNvSpPr/>
          <p:nvPr/>
        </p:nvSpPr>
        <p:spPr>
          <a:xfrm>
            <a:off x="9173506" y="2327268"/>
            <a:ext cx="1339151" cy="8598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B06A7-8903-4F5A-A2C4-06165F2BC9E3}"/>
              </a:ext>
            </a:extLst>
          </p:cNvPr>
          <p:cNvSpPr/>
          <p:nvPr/>
        </p:nvSpPr>
        <p:spPr>
          <a:xfrm>
            <a:off x="6741994" y="4865965"/>
            <a:ext cx="3728771" cy="293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84448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SERVICES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Ul</a:t>
            </a:r>
            <a:r>
              <a:rPr lang="en-US" sz="1800" dirty="0"/>
              <a:t> for services (possible check marks for interest</a:t>
            </a:r>
          </a:p>
          <a:p>
            <a:r>
              <a:rPr lang="en-US" sz="1800" dirty="0"/>
              <a:t>Add descendant selector</a:t>
            </a:r>
          </a:p>
          <a:p>
            <a:r>
              <a:rPr lang="en-US" sz="1800" dirty="0"/>
              <a:t>Class selector</a:t>
            </a:r>
          </a:p>
          <a:p>
            <a:r>
              <a:rPr lang="en-US" sz="1800" dirty="0"/>
              <a:t>Header / column structure </a:t>
            </a:r>
          </a:p>
          <a:p>
            <a:r>
              <a:rPr lang="en-US" sz="1800" dirty="0"/>
              <a:t>CSS comments</a:t>
            </a:r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02B45-8A19-40C6-A201-607D3E68BCE4}"/>
              </a:ext>
            </a:extLst>
          </p:cNvPr>
          <p:cNvSpPr/>
          <p:nvPr/>
        </p:nvSpPr>
        <p:spPr>
          <a:xfrm>
            <a:off x="6632812" y="955343"/>
            <a:ext cx="4124608" cy="436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E845C-BA6A-43AE-B56A-7C91C0CA08EB}"/>
              </a:ext>
            </a:extLst>
          </p:cNvPr>
          <p:cNvSpPr/>
          <p:nvPr/>
        </p:nvSpPr>
        <p:spPr>
          <a:xfrm>
            <a:off x="7042245" y="1337481"/>
            <a:ext cx="3421480" cy="423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F8F8E-4BF2-44BD-A752-760E8217C1BE}"/>
              </a:ext>
            </a:extLst>
          </p:cNvPr>
          <p:cNvSpPr/>
          <p:nvPr/>
        </p:nvSpPr>
        <p:spPr>
          <a:xfrm>
            <a:off x="7042245" y="4865965"/>
            <a:ext cx="3548418" cy="293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7A132-1895-45FF-B4F4-5E5136241AFD}"/>
              </a:ext>
            </a:extLst>
          </p:cNvPr>
          <p:cNvSpPr/>
          <p:nvPr/>
        </p:nvSpPr>
        <p:spPr>
          <a:xfrm>
            <a:off x="7023366" y="2142699"/>
            <a:ext cx="1847829" cy="2048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services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C273F2-00A4-43C5-9D28-D18CDBB1545B}"/>
              </a:ext>
            </a:extLst>
          </p:cNvPr>
          <p:cNvSpPr/>
          <p:nvPr/>
        </p:nvSpPr>
        <p:spPr>
          <a:xfrm>
            <a:off x="9187290" y="2157593"/>
            <a:ext cx="1121669" cy="5652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907830-0A81-4074-AFBC-C57C4BC586A9}"/>
              </a:ext>
            </a:extLst>
          </p:cNvPr>
          <p:cNvSpPr/>
          <p:nvPr/>
        </p:nvSpPr>
        <p:spPr>
          <a:xfrm>
            <a:off x="9214094" y="2827239"/>
            <a:ext cx="1121669" cy="565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E1A5CE-AC62-443D-9A08-242B84A83BD6}"/>
              </a:ext>
            </a:extLst>
          </p:cNvPr>
          <p:cNvSpPr/>
          <p:nvPr/>
        </p:nvSpPr>
        <p:spPr>
          <a:xfrm>
            <a:off x="9214093" y="3511779"/>
            <a:ext cx="1121669" cy="5652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0788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ABOUT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Header / column structure </a:t>
            </a:r>
          </a:p>
          <a:p>
            <a:r>
              <a:rPr lang="en-US" sz="1800" dirty="0"/>
              <a:t>Location, phone , contact info</a:t>
            </a:r>
          </a:p>
          <a:p>
            <a:r>
              <a:rPr lang="en-US" sz="1800" dirty="0"/>
              <a:t>Link to home page</a:t>
            </a:r>
          </a:p>
          <a:p>
            <a:r>
              <a:rPr lang="en-US" sz="1800" dirty="0" err="1"/>
              <a:t>Pseudoclass</a:t>
            </a:r>
            <a:r>
              <a:rPr lang="en-US" sz="1800" dirty="0"/>
              <a:t> selector (email hover)</a:t>
            </a:r>
          </a:p>
          <a:p>
            <a:r>
              <a:rPr lang="en-US" sz="1800" dirty="0" err="1"/>
              <a:t>Pseudoelements</a:t>
            </a:r>
            <a:endParaRPr lang="en-US" sz="1800" dirty="0"/>
          </a:p>
          <a:p>
            <a:r>
              <a:rPr lang="en-US" sz="1800" dirty="0"/>
              <a:t>Print style</a:t>
            </a:r>
          </a:p>
          <a:p>
            <a:r>
              <a:rPr lang="en-US" sz="1800" dirty="0"/>
              <a:t>Founder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15288-09BA-4BFB-910A-3C480C44ACF9}"/>
              </a:ext>
            </a:extLst>
          </p:cNvPr>
          <p:cNvSpPr/>
          <p:nvPr/>
        </p:nvSpPr>
        <p:spPr>
          <a:xfrm>
            <a:off x="6632812" y="1118494"/>
            <a:ext cx="4124608" cy="436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4024C-F7C8-4970-90A3-29B5313E7D33}"/>
              </a:ext>
            </a:extLst>
          </p:cNvPr>
          <p:cNvSpPr/>
          <p:nvPr/>
        </p:nvSpPr>
        <p:spPr>
          <a:xfrm>
            <a:off x="7055893" y="1321445"/>
            <a:ext cx="3302758" cy="6277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1E41B3-5117-4C96-B028-E60201727D8A}"/>
              </a:ext>
            </a:extLst>
          </p:cNvPr>
          <p:cNvSpPr/>
          <p:nvPr/>
        </p:nvSpPr>
        <p:spPr>
          <a:xfrm>
            <a:off x="7547212" y="2347415"/>
            <a:ext cx="2565779" cy="109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Founding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E742D-CC7D-4174-AE4E-6BC73CD836A5}"/>
              </a:ext>
            </a:extLst>
          </p:cNvPr>
          <p:cNvSpPr/>
          <p:nvPr/>
        </p:nvSpPr>
        <p:spPr>
          <a:xfrm>
            <a:off x="7301552" y="3889612"/>
            <a:ext cx="2934269" cy="791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6C777F-73CA-44D5-970E-D11165A2C466}"/>
              </a:ext>
            </a:extLst>
          </p:cNvPr>
          <p:cNvSpPr/>
          <p:nvPr/>
        </p:nvSpPr>
        <p:spPr>
          <a:xfrm>
            <a:off x="7044984" y="4951367"/>
            <a:ext cx="3548418" cy="293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526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DONATION/VOLUNTEER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Header / column structure </a:t>
            </a:r>
          </a:p>
          <a:p>
            <a:r>
              <a:rPr lang="en-US" sz="1800" dirty="0"/>
              <a:t>Hyperlinks</a:t>
            </a:r>
          </a:p>
          <a:p>
            <a:r>
              <a:rPr lang="en-US" sz="1800" dirty="0"/>
              <a:t>Email link</a:t>
            </a:r>
          </a:p>
          <a:p>
            <a:r>
              <a:rPr lang="en-US" sz="1800" dirty="0"/>
              <a:t>Photo</a:t>
            </a:r>
          </a:p>
          <a:p>
            <a:r>
              <a:rPr lang="en-US" sz="1800" dirty="0"/>
              <a:t>Form – sign up, email user info</a:t>
            </a:r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ABAD4-2F1E-497B-8DB3-A5799D199D80}"/>
              </a:ext>
            </a:extLst>
          </p:cNvPr>
          <p:cNvSpPr/>
          <p:nvPr/>
        </p:nvSpPr>
        <p:spPr>
          <a:xfrm>
            <a:off x="7194939" y="1091338"/>
            <a:ext cx="4124608" cy="436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4D3BA-1247-468E-99DC-708D9F6BC7D9}"/>
              </a:ext>
            </a:extLst>
          </p:cNvPr>
          <p:cNvSpPr/>
          <p:nvPr/>
        </p:nvSpPr>
        <p:spPr>
          <a:xfrm>
            <a:off x="7546503" y="1364777"/>
            <a:ext cx="3421480" cy="423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056A56-02B4-42C0-A92D-4D819F2C7DA8}"/>
              </a:ext>
            </a:extLst>
          </p:cNvPr>
          <p:cNvSpPr/>
          <p:nvPr/>
        </p:nvSpPr>
        <p:spPr>
          <a:xfrm>
            <a:off x="7439885" y="4901242"/>
            <a:ext cx="3548418" cy="293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64B361-C7C2-45E8-841D-FF11F2708183}"/>
              </a:ext>
            </a:extLst>
          </p:cNvPr>
          <p:cNvSpPr/>
          <p:nvPr/>
        </p:nvSpPr>
        <p:spPr>
          <a:xfrm>
            <a:off x="8352430" y="2327268"/>
            <a:ext cx="1869743" cy="18186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2527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EXTERNAL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Background </a:t>
            </a:r>
            <a:r>
              <a:rPr lang="en-US" sz="1800" dirty="0">
                <a:highlight>
                  <a:srgbClr val="FFFF00"/>
                </a:highlight>
              </a:rPr>
              <a:t>image</a:t>
            </a:r>
          </a:p>
          <a:p>
            <a:r>
              <a:rPr lang="en-US" sz="1800"/>
              <a:t>Poss. </a:t>
            </a:r>
            <a:r>
              <a:rPr lang="en-US" sz="1800" dirty="0" err="1"/>
              <a:t>Javascript</a:t>
            </a:r>
            <a:r>
              <a:rPr lang="en-US" sz="1800" dirty="0"/>
              <a:t> elements </a:t>
            </a:r>
          </a:p>
          <a:p>
            <a:r>
              <a:rPr lang="en-US" sz="1800" dirty="0"/>
              <a:t>Hyperlinks to ASPCA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dirty="0"/>
              <a:t>MAP to Location</a:t>
            </a:r>
            <a:endParaRPr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B732-8DEB-4D32-8D24-C7530C040451}"/>
              </a:ext>
            </a:extLst>
          </p:cNvPr>
          <p:cNvSpPr/>
          <p:nvPr/>
        </p:nvSpPr>
        <p:spPr>
          <a:xfrm>
            <a:off x="7279752" y="1118494"/>
            <a:ext cx="4124608" cy="436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6D361-96FB-496C-A420-E68105C59E95}"/>
              </a:ext>
            </a:extLst>
          </p:cNvPr>
          <p:cNvSpPr/>
          <p:nvPr/>
        </p:nvSpPr>
        <p:spPr>
          <a:xfrm>
            <a:off x="7824495" y="1321445"/>
            <a:ext cx="3035122" cy="6277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0FF19-E73C-4B67-BDD4-13A55058F8A2}"/>
              </a:ext>
            </a:extLst>
          </p:cNvPr>
          <p:cNvSpPr/>
          <p:nvPr/>
        </p:nvSpPr>
        <p:spPr>
          <a:xfrm>
            <a:off x="7439182" y="4918972"/>
            <a:ext cx="3728771" cy="293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DAD3A-4C03-42F8-BC7F-CB81C5031AC2}"/>
              </a:ext>
            </a:extLst>
          </p:cNvPr>
          <p:cNvSpPr/>
          <p:nvPr/>
        </p:nvSpPr>
        <p:spPr>
          <a:xfrm>
            <a:off x="7942997" y="2429301"/>
            <a:ext cx="2814423" cy="209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 to outside websites, external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1208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Web8033</Template>
  <TotalTime>80</TotalTime>
  <Words>353</Words>
  <Application>Microsoft Office PowerPoint</Application>
  <PresentationFormat>Widescreen</PresentationFormat>
  <Paragraphs>114</Paragraphs>
  <Slides>9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Segoe UI Symbol</vt:lpstr>
      <vt:lpstr>Office Theme</vt:lpstr>
      <vt:lpstr>QuickStarter Theme</vt:lpstr>
      <vt:lpstr>Pets To Go Proposal and Organization</vt:lpstr>
      <vt:lpstr>Related topics to research</vt:lpstr>
      <vt:lpstr>Proposal</vt:lpstr>
      <vt:lpstr>Contents</vt:lpstr>
      <vt:lpstr>INDEX PAGE</vt:lpstr>
      <vt:lpstr>SERVICES PAGE</vt:lpstr>
      <vt:lpstr>ABOUT PAGE</vt:lpstr>
      <vt:lpstr>DONATION/VOLUNTEER PAGE</vt:lpstr>
      <vt:lpstr>EXTERNAL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 To Go Proposal and Organization</dc:title>
  <dc:creator>Robert McDonell</dc:creator>
  <cp:lastModifiedBy>Robert McDonell</cp:lastModifiedBy>
  <cp:revision>15</cp:revision>
  <dcterms:created xsi:type="dcterms:W3CDTF">2017-07-20T17:52:28Z</dcterms:created>
  <dcterms:modified xsi:type="dcterms:W3CDTF">2017-07-20T19:12:43Z</dcterms:modified>
</cp:coreProperties>
</file>