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2695D6-CD9E-4E20-BE60-246CF00DB793}">
          <p14:sldIdLst>
            <p14:sldId id="256"/>
            <p14:sldId id="270"/>
            <p14:sldId id="271"/>
            <p14:sldId id="272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  <p14:sldId id="266"/>
            <p14:sldId id="267"/>
            <p14:sldId id="268"/>
            <p14:sldId id="269"/>
          </p14:sldIdLst>
        </p14:section>
        <p14:section name="Untitled Section" id="{59332454-CBBF-41B3-BA7C-C3AEE0D6D20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hollywoodjuicer.blogspot.com/2010/04/bad-moon-rising.html" TargetMode="External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hollywoodjuicer.blogspot.com/2010/04/bad-moon-rising.html" TargetMode="External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1EC8D-B633-4A3D-A872-F57F597AC709}" type="doc">
      <dgm:prSet loTypeId="urn:microsoft.com/office/officeart/2011/layout/Picture Fram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906638-A295-4014-BC6B-2D50EDFEA839}">
      <dgm:prSet phldrT="[Text]"/>
      <dgm:spPr/>
      <dgm:t>
        <a:bodyPr/>
        <a:lstStyle/>
        <a:p>
          <a:r>
            <a:rPr lang="en-US" dirty="0"/>
            <a:t>Shopping</a:t>
          </a:r>
        </a:p>
      </dgm:t>
    </dgm:pt>
    <dgm:pt modelId="{A63AE587-1EED-4A2F-98A3-643C91C63BE8}" type="parTrans" cxnId="{85DC78DF-0DD0-44D6-BA64-CBED87E525BD}">
      <dgm:prSet/>
      <dgm:spPr/>
      <dgm:t>
        <a:bodyPr/>
        <a:lstStyle/>
        <a:p>
          <a:endParaRPr lang="en-US"/>
        </a:p>
      </dgm:t>
    </dgm:pt>
    <dgm:pt modelId="{D25357C2-6843-40E1-BB30-5C9ACDD27994}" type="sibTrans" cxnId="{85DC78DF-0DD0-44D6-BA64-CBED87E525BD}">
      <dgm:prSet/>
      <dgm:spPr/>
      <dgm:t>
        <a:bodyPr/>
        <a:lstStyle/>
        <a:p>
          <a:endParaRPr lang="en-US"/>
        </a:p>
      </dgm:t>
    </dgm:pt>
    <dgm:pt modelId="{099A25C1-92F5-4AF7-8032-6E032BA5AFD8}">
      <dgm:prSet phldrT="[Text]"/>
      <dgm:spPr/>
      <dgm:t>
        <a:bodyPr/>
        <a:lstStyle/>
        <a:p>
          <a:r>
            <a:rPr lang="en-US" dirty="0"/>
            <a:t>Financial</a:t>
          </a:r>
        </a:p>
      </dgm:t>
    </dgm:pt>
    <dgm:pt modelId="{AFEE237B-DB35-4E61-9628-43DC6303392C}" type="parTrans" cxnId="{342B916C-BB36-4517-BC4F-4AC6ECCE9BB5}">
      <dgm:prSet/>
      <dgm:spPr/>
      <dgm:t>
        <a:bodyPr/>
        <a:lstStyle/>
        <a:p>
          <a:endParaRPr lang="en-US"/>
        </a:p>
      </dgm:t>
    </dgm:pt>
    <dgm:pt modelId="{CFC7E557-110A-4F38-BD9D-3E7ECB439E3B}" type="sibTrans" cxnId="{342B916C-BB36-4517-BC4F-4AC6ECCE9BB5}">
      <dgm:prSet/>
      <dgm:spPr/>
      <dgm:t>
        <a:bodyPr/>
        <a:lstStyle/>
        <a:p>
          <a:endParaRPr lang="en-US"/>
        </a:p>
      </dgm:t>
    </dgm:pt>
    <dgm:pt modelId="{CA075289-C87D-4303-B9FA-11E05033D63C}">
      <dgm:prSet phldrT="[Text]"/>
      <dgm:spPr/>
      <dgm:t>
        <a:bodyPr/>
        <a:lstStyle/>
        <a:p>
          <a:r>
            <a:rPr lang="en-US" dirty="0"/>
            <a:t>Entertainment</a:t>
          </a:r>
        </a:p>
      </dgm:t>
    </dgm:pt>
    <dgm:pt modelId="{3CF3DA67-68DC-4170-A799-98FB1EF3CEAF}" type="parTrans" cxnId="{E80A9006-E7C8-490B-9AA9-AB00FB310E4B}">
      <dgm:prSet/>
      <dgm:spPr/>
      <dgm:t>
        <a:bodyPr/>
        <a:lstStyle/>
        <a:p>
          <a:endParaRPr lang="en-US"/>
        </a:p>
      </dgm:t>
    </dgm:pt>
    <dgm:pt modelId="{9ADB4D5E-93A3-46CB-AE69-E47A08AD65F5}" type="sibTrans" cxnId="{E80A9006-E7C8-490B-9AA9-AB00FB310E4B}">
      <dgm:prSet/>
      <dgm:spPr/>
      <dgm:t>
        <a:bodyPr/>
        <a:lstStyle/>
        <a:p>
          <a:endParaRPr lang="en-US"/>
        </a:p>
      </dgm:t>
    </dgm:pt>
    <dgm:pt modelId="{96620C2D-756C-4693-BCA8-7D7F7BF37B6A}" type="pres">
      <dgm:prSet presAssocID="{85E1EC8D-B633-4A3D-A872-F57F597AC709}" presName="Name0" presStyleCnt="0">
        <dgm:presLayoutVars>
          <dgm:chMax/>
          <dgm:chPref/>
          <dgm:dir/>
        </dgm:presLayoutVars>
      </dgm:prSet>
      <dgm:spPr/>
    </dgm:pt>
    <dgm:pt modelId="{755D6A84-400E-4FE2-BE1F-BF0434987BFC}" type="pres">
      <dgm:prSet presAssocID="{0E906638-A295-4014-BC6B-2D50EDFEA839}" presName="composite" presStyleCnt="0"/>
      <dgm:spPr/>
    </dgm:pt>
    <dgm:pt modelId="{7E097D5E-D497-4108-82FC-EFD2D6D686BA}" type="pres">
      <dgm:prSet presAssocID="{0E906638-A295-4014-BC6B-2D50EDFEA83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D556DB7-0A5D-4963-8E35-7D76504D5467}" type="pres">
      <dgm:prSet presAssocID="{0E906638-A295-4014-BC6B-2D50EDFEA839}" presName="Accent1" presStyleLbl="parChTrans1D1" presStyleIdx="0" presStyleCnt="3"/>
      <dgm:spPr/>
    </dgm:pt>
    <dgm:pt modelId="{6B1E7196-C943-4BA3-9A27-2200617B624D}" type="pres">
      <dgm:prSet presAssocID="{0E906638-A295-4014-BC6B-2D50EDFEA839}" presName="Image" presStyleLbl="alignImgPlace1" presStyleIdx="0" presStyleCnt="3" custScaleX="115176" custScaleY="145808" custLinFactNeighborX="-3863" custLinFactNeighborY="243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</dgm:spPr>
    </dgm:pt>
    <dgm:pt modelId="{880CAEB8-32D0-4907-B026-F5A65CDFC171}" type="pres">
      <dgm:prSet presAssocID="{D25357C2-6843-40E1-BB30-5C9ACDD27994}" presName="sibTrans" presStyleCnt="0"/>
      <dgm:spPr/>
    </dgm:pt>
    <dgm:pt modelId="{E54560E8-DF84-4D79-8F0F-E33DBBFADAA6}" type="pres">
      <dgm:prSet presAssocID="{099A25C1-92F5-4AF7-8032-6E032BA5AFD8}" presName="composite" presStyleCnt="0"/>
      <dgm:spPr/>
    </dgm:pt>
    <dgm:pt modelId="{E54DA831-C0B6-4870-B712-09F29EBF6362}" type="pres">
      <dgm:prSet presAssocID="{099A25C1-92F5-4AF7-8032-6E032BA5AFD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25A8FFD-CEA3-4E9C-BC31-5F984FD6E922}" type="pres">
      <dgm:prSet presAssocID="{099A25C1-92F5-4AF7-8032-6E032BA5AFD8}" presName="Accent1" presStyleLbl="parChTrans1D1" presStyleIdx="1" presStyleCnt="3"/>
      <dgm:spPr/>
    </dgm:pt>
    <dgm:pt modelId="{DE38D304-2AAE-41A6-B475-588270C43264}" type="pres">
      <dgm:prSet presAssocID="{099A25C1-92F5-4AF7-8032-6E032BA5AFD8}" presName="Image" presStyleLbl="alignImgPlace1" presStyleIdx="1" presStyleCnt="3"/>
      <dgm:spPr/>
    </dgm:pt>
    <dgm:pt modelId="{37F4144F-0C9D-48CF-BAFB-01367D0B6447}" type="pres">
      <dgm:prSet presAssocID="{CFC7E557-110A-4F38-BD9D-3E7ECB439E3B}" presName="sibTrans" presStyleCnt="0"/>
      <dgm:spPr/>
    </dgm:pt>
    <dgm:pt modelId="{60B564C2-EA81-42FE-AF11-045B264BFBEE}" type="pres">
      <dgm:prSet presAssocID="{CA075289-C87D-4303-B9FA-11E05033D63C}" presName="composite" presStyleCnt="0"/>
      <dgm:spPr/>
    </dgm:pt>
    <dgm:pt modelId="{71618EA0-6E41-4864-A487-090ECC1F97E2}" type="pres">
      <dgm:prSet presAssocID="{CA075289-C87D-4303-B9FA-11E05033D63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AEBAEC-8B41-44E5-B1DD-1766591DAF31}" type="pres">
      <dgm:prSet presAssocID="{CA075289-C87D-4303-B9FA-11E05033D63C}" presName="Accent1" presStyleLbl="parChTrans1D1" presStyleIdx="2" presStyleCnt="3"/>
      <dgm:spPr/>
    </dgm:pt>
    <dgm:pt modelId="{A9C4376C-BE2E-4E3B-8A45-DEC70E21337F}" type="pres">
      <dgm:prSet presAssocID="{CA075289-C87D-4303-B9FA-11E05033D63C}" presName="Image" presStyleLbl="alignImgPlace1" presStyleIdx="2" presStyleCnt="3"/>
      <dgm:spPr/>
    </dgm:pt>
  </dgm:ptLst>
  <dgm:cxnLst>
    <dgm:cxn modelId="{E80A9006-E7C8-490B-9AA9-AB00FB310E4B}" srcId="{85E1EC8D-B633-4A3D-A872-F57F597AC709}" destId="{CA075289-C87D-4303-B9FA-11E05033D63C}" srcOrd="2" destOrd="0" parTransId="{3CF3DA67-68DC-4170-A799-98FB1EF3CEAF}" sibTransId="{9ADB4D5E-93A3-46CB-AE69-E47A08AD65F5}"/>
    <dgm:cxn modelId="{34D56222-81FF-4555-B10F-392067447F6F}" type="presOf" srcId="{0E906638-A295-4014-BC6B-2D50EDFEA839}" destId="{7E097D5E-D497-4108-82FC-EFD2D6D686BA}" srcOrd="0" destOrd="0" presId="urn:microsoft.com/office/officeart/2011/layout/Picture Frame"/>
    <dgm:cxn modelId="{342B916C-BB36-4517-BC4F-4AC6ECCE9BB5}" srcId="{85E1EC8D-B633-4A3D-A872-F57F597AC709}" destId="{099A25C1-92F5-4AF7-8032-6E032BA5AFD8}" srcOrd="1" destOrd="0" parTransId="{AFEE237B-DB35-4E61-9628-43DC6303392C}" sibTransId="{CFC7E557-110A-4F38-BD9D-3E7ECB439E3B}"/>
    <dgm:cxn modelId="{7BE24B4D-8D9F-4BD0-880F-A16D765D2156}" type="presOf" srcId="{099A25C1-92F5-4AF7-8032-6E032BA5AFD8}" destId="{E54DA831-C0B6-4870-B712-09F29EBF6362}" srcOrd="0" destOrd="0" presId="urn:microsoft.com/office/officeart/2011/layout/Picture Frame"/>
    <dgm:cxn modelId="{EA11F453-E596-4357-A5C3-315ECB58A99A}" type="presOf" srcId="{CA075289-C87D-4303-B9FA-11E05033D63C}" destId="{71618EA0-6E41-4864-A487-090ECC1F97E2}" srcOrd="0" destOrd="0" presId="urn:microsoft.com/office/officeart/2011/layout/Picture Frame"/>
    <dgm:cxn modelId="{346D559F-0F04-4FB6-888C-572200F3D558}" type="presOf" srcId="{85E1EC8D-B633-4A3D-A872-F57F597AC709}" destId="{96620C2D-756C-4693-BCA8-7D7F7BF37B6A}" srcOrd="0" destOrd="0" presId="urn:microsoft.com/office/officeart/2011/layout/Picture Frame"/>
    <dgm:cxn modelId="{85DC78DF-0DD0-44D6-BA64-CBED87E525BD}" srcId="{85E1EC8D-B633-4A3D-A872-F57F597AC709}" destId="{0E906638-A295-4014-BC6B-2D50EDFEA839}" srcOrd="0" destOrd="0" parTransId="{A63AE587-1EED-4A2F-98A3-643C91C63BE8}" sibTransId="{D25357C2-6843-40E1-BB30-5C9ACDD27994}"/>
    <dgm:cxn modelId="{60642119-EA25-4CE0-999C-798ED615F265}" type="presParOf" srcId="{96620C2D-756C-4693-BCA8-7D7F7BF37B6A}" destId="{755D6A84-400E-4FE2-BE1F-BF0434987BFC}" srcOrd="0" destOrd="0" presId="urn:microsoft.com/office/officeart/2011/layout/Picture Frame"/>
    <dgm:cxn modelId="{AA5817D6-ABF2-4D99-8A3F-AF8E43E681A7}" type="presParOf" srcId="{755D6A84-400E-4FE2-BE1F-BF0434987BFC}" destId="{7E097D5E-D497-4108-82FC-EFD2D6D686BA}" srcOrd="0" destOrd="0" presId="urn:microsoft.com/office/officeart/2011/layout/Picture Frame"/>
    <dgm:cxn modelId="{3D54D2ED-A5C2-41D7-9AD3-56C476E3B4F2}" type="presParOf" srcId="{755D6A84-400E-4FE2-BE1F-BF0434987BFC}" destId="{DD556DB7-0A5D-4963-8E35-7D76504D5467}" srcOrd="1" destOrd="0" presId="urn:microsoft.com/office/officeart/2011/layout/Picture Frame"/>
    <dgm:cxn modelId="{63738179-5427-490E-9A05-691738432DDA}" type="presParOf" srcId="{755D6A84-400E-4FE2-BE1F-BF0434987BFC}" destId="{6B1E7196-C943-4BA3-9A27-2200617B624D}" srcOrd="2" destOrd="0" presId="urn:microsoft.com/office/officeart/2011/layout/Picture Frame"/>
    <dgm:cxn modelId="{6B38B865-3543-47C2-BEA5-8E4B595C3AA5}" type="presParOf" srcId="{96620C2D-756C-4693-BCA8-7D7F7BF37B6A}" destId="{880CAEB8-32D0-4907-B026-F5A65CDFC171}" srcOrd="1" destOrd="0" presId="urn:microsoft.com/office/officeart/2011/layout/Picture Frame"/>
    <dgm:cxn modelId="{93A44E62-3BE5-4E66-B326-616653E6A1B3}" type="presParOf" srcId="{96620C2D-756C-4693-BCA8-7D7F7BF37B6A}" destId="{E54560E8-DF84-4D79-8F0F-E33DBBFADAA6}" srcOrd="2" destOrd="0" presId="urn:microsoft.com/office/officeart/2011/layout/Picture Frame"/>
    <dgm:cxn modelId="{044082D3-9B27-4141-B055-9F6FF4E7FD07}" type="presParOf" srcId="{E54560E8-DF84-4D79-8F0F-E33DBBFADAA6}" destId="{E54DA831-C0B6-4870-B712-09F29EBF6362}" srcOrd="0" destOrd="0" presId="urn:microsoft.com/office/officeart/2011/layout/Picture Frame"/>
    <dgm:cxn modelId="{A2584352-E2CB-42E4-87E8-C4369883CD75}" type="presParOf" srcId="{E54560E8-DF84-4D79-8F0F-E33DBBFADAA6}" destId="{D25A8FFD-CEA3-4E9C-BC31-5F984FD6E922}" srcOrd="1" destOrd="0" presId="urn:microsoft.com/office/officeart/2011/layout/Picture Frame"/>
    <dgm:cxn modelId="{3919B77F-0D35-4D61-8F7D-0AB1AF210A54}" type="presParOf" srcId="{E54560E8-DF84-4D79-8F0F-E33DBBFADAA6}" destId="{DE38D304-2AAE-41A6-B475-588270C43264}" srcOrd="2" destOrd="0" presId="urn:microsoft.com/office/officeart/2011/layout/Picture Frame"/>
    <dgm:cxn modelId="{76093061-4D4F-4C5E-AB3D-DACDEA2311AB}" type="presParOf" srcId="{96620C2D-756C-4693-BCA8-7D7F7BF37B6A}" destId="{37F4144F-0C9D-48CF-BAFB-01367D0B6447}" srcOrd="3" destOrd="0" presId="urn:microsoft.com/office/officeart/2011/layout/Picture Frame"/>
    <dgm:cxn modelId="{4BF6C386-A26E-48F9-8F32-BF8C84A4945C}" type="presParOf" srcId="{96620C2D-756C-4693-BCA8-7D7F7BF37B6A}" destId="{60B564C2-EA81-42FE-AF11-045B264BFBEE}" srcOrd="4" destOrd="0" presId="urn:microsoft.com/office/officeart/2011/layout/Picture Frame"/>
    <dgm:cxn modelId="{642783C3-A8DD-4CAF-9A95-8897A802FD0F}" type="presParOf" srcId="{60B564C2-EA81-42FE-AF11-045B264BFBEE}" destId="{71618EA0-6E41-4864-A487-090ECC1F97E2}" srcOrd="0" destOrd="0" presId="urn:microsoft.com/office/officeart/2011/layout/Picture Frame"/>
    <dgm:cxn modelId="{7B4B376C-8CD6-4DEE-AB84-F3182CA484B4}" type="presParOf" srcId="{60B564C2-EA81-42FE-AF11-045B264BFBEE}" destId="{BAAEBAEC-8B41-44E5-B1DD-1766591DAF31}" srcOrd="1" destOrd="0" presId="urn:microsoft.com/office/officeart/2011/layout/Picture Frame"/>
    <dgm:cxn modelId="{17B649E1-DB3E-4CF3-86D9-C2128CCCEA2B}" type="presParOf" srcId="{60B564C2-EA81-42FE-AF11-045B264BFBEE}" destId="{A9C4376C-BE2E-4E3B-8A45-DEC70E21337F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04C03-4C96-454F-88E9-572B3B92B391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78D61B69-F135-48FB-96D7-477362C271FA}">
      <dgm:prSet phldrT="[Text]"/>
      <dgm:spPr/>
      <dgm:t>
        <a:bodyPr/>
        <a:lstStyle/>
        <a:p>
          <a:r>
            <a:rPr lang="en-US" dirty="0"/>
            <a:t>Eye Catching</a:t>
          </a:r>
        </a:p>
      </dgm:t>
    </dgm:pt>
    <dgm:pt modelId="{21111978-F930-4D00-98DD-312205B64E31}" type="parTrans" cxnId="{C548A11B-4A1D-4C03-8E0E-B4A29B314FB4}">
      <dgm:prSet/>
      <dgm:spPr/>
      <dgm:t>
        <a:bodyPr/>
        <a:lstStyle/>
        <a:p>
          <a:endParaRPr lang="en-US"/>
        </a:p>
      </dgm:t>
    </dgm:pt>
    <dgm:pt modelId="{530BF73A-6F45-46FF-8DB2-58E4C5E58994}" type="sibTrans" cxnId="{C548A11B-4A1D-4C03-8E0E-B4A29B314FB4}">
      <dgm:prSet/>
      <dgm:spPr/>
      <dgm:t>
        <a:bodyPr/>
        <a:lstStyle/>
        <a:p>
          <a:endParaRPr lang="en-US"/>
        </a:p>
      </dgm:t>
    </dgm:pt>
    <dgm:pt modelId="{70379168-4FF3-4D31-A0C0-2D7997076E00}">
      <dgm:prSet phldrT="[Text]"/>
      <dgm:spPr/>
      <dgm:t>
        <a:bodyPr/>
        <a:lstStyle/>
        <a:p>
          <a:r>
            <a:rPr lang="en-US" dirty="0"/>
            <a:t>Positive</a:t>
          </a:r>
        </a:p>
      </dgm:t>
    </dgm:pt>
    <dgm:pt modelId="{93BCEEE9-27C9-4167-BA5A-BA66491506F9}" type="parTrans" cxnId="{32A23395-08B7-4707-A116-96669AAD8BFF}">
      <dgm:prSet/>
      <dgm:spPr/>
      <dgm:t>
        <a:bodyPr/>
        <a:lstStyle/>
        <a:p>
          <a:endParaRPr lang="en-US"/>
        </a:p>
      </dgm:t>
    </dgm:pt>
    <dgm:pt modelId="{1CFAC9F7-1704-4262-9CBF-AA03A6D11684}" type="sibTrans" cxnId="{32A23395-08B7-4707-A116-96669AAD8BFF}">
      <dgm:prSet/>
      <dgm:spPr/>
      <dgm:t>
        <a:bodyPr/>
        <a:lstStyle/>
        <a:p>
          <a:endParaRPr lang="en-US"/>
        </a:p>
      </dgm:t>
    </dgm:pt>
    <dgm:pt modelId="{66775041-2B9A-45B7-BEC3-AD7C0DA17B56}">
      <dgm:prSet phldrT="[Text]"/>
      <dgm:spPr/>
      <dgm:t>
        <a:bodyPr/>
        <a:lstStyle/>
        <a:p>
          <a:r>
            <a:rPr lang="en-US" dirty="0"/>
            <a:t>Energetic</a:t>
          </a:r>
        </a:p>
      </dgm:t>
    </dgm:pt>
    <dgm:pt modelId="{DD3DB1C2-F742-4D4B-A7C8-41E4BCB2F794}" type="parTrans" cxnId="{2D53C3E8-33F5-478A-8C0C-49782E1D86EC}">
      <dgm:prSet/>
      <dgm:spPr/>
      <dgm:t>
        <a:bodyPr/>
        <a:lstStyle/>
        <a:p>
          <a:endParaRPr lang="en-US"/>
        </a:p>
      </dgm:t>
    </dgm:pt>
    <dgm:pt modelId="{A520B421-C989-4AAF-81F1-E175D4DD707E}" type="sibTrans" cxnId="{2D53C3E8-33F5-478A-8C0C-49782E1D86EC}">
      <dgm:prSet/>
      <dgm:spPr/>
      <dgm:t>
        <a:bodyPr/>
        <a:lstStyle/>
        <a:p>
          <a:endParaRPr lang="en-US"/>
        </a:p>
      </dgm:t>
    </dgm:pt>
    <dgm:pt modelId="{BACC0346-BF90-4DAA-B2EC-B9FFC37B7C3C}" type="pres">
      <dgm:prSet presAssocID="{7A404C03-4C96-454F-88E9-572B3B92B391}" presName="Name0" presStyleCnt="0">
        <dgm:presLayoutVars>
          <dgm:chMax val="7"/>
          <dgm:dir/>
          <dgm:resizeHandles val="exact"/>
        </dgm:presLayoutVars>
      </dgm:prSet>
      <dgm:spPr/>
    </dgm:pt>
    <dgm:pt modelId="{4D446F77-108C-40C2-8493-FC03CD8DA0C0}" type="pres">
      <dgm:prSet presAssocID="{7A404C03-4C96-454F-88E9-572B3B92B391}" presName="ellipse1" presStyleLbl="vennNode1" presStyleIdx="0" presStyleCnt="3" custScaleX="36565" custScaleY="36779" custLinFactX="23845" custLinFactNeighborX="100000" custLinFactNeighborY="73653">
        <dgm:presLayoutVars>
          <dgm:bulletEnabled val="1"/>
        </dgm:presLayoutVars>
      </dgm:prSet>
      <dgm:spPr/>
    </dgm:pt>
    <dgm:pt modelId="{C2C6409D-1CC8-49A9-B464-0833331D8D21}" type="pres">
      <dgm:prSet presAssocID="{7A404C03-4C96-454F-88E9-572B3B92B391}" presName="ellipse2" presStyleLbl="vennNode1" presStyleIdx="1" presStyleCnt="3" custAng="0" custScaleX="40271" custScaleY="40636" custLinFactNeighborX="95916" custLinFactNeighborY="28924">
        <dgm:presLayoutVars>
          <dgm:bulletEnabled val="1"/>
        </dgm:presLayoutVars>
      </dgm:prSet>
      <dgm:spPr/>
    </dgm:pt>
    <dgm:pt modelId="{CE90A07A-117E-42CF-9F31-41A2B5066EB5}" type="pres">
      <dgm:prSet presAssocID="{7A404C03-4C96-454F-88E9-572B3B92B391}" presName="ellipse3" presStyleLbl="vennNode1" presStyleIdx="2" presStyleCnt="3" custScaleX="38141" custScaleY="40778" custLinFactNeighborX="50276" custLinFactNeighborY="64991">
        <dgm:presLayoutVars>
          <dgm:bulletEnabled val="1"/>
        </dgm:presLayoutVars>
      </dgm:prSet>
      <dgm:spPr/>
    </dgm:pt>
  </dgm:ptLst>
  <dgm:cxnLst>
    <dgm:cxn modelId="{C548A11B-4A1D-4C03-8E0E-B4A29B314FB4}" srcId="{7A404C03-4C96-454F-88E9-572B3B92B391}" destId="{78D61B69-F135-48FB-96D7-477362C271FA}" srcOrd="0" destOrd="0" parTransId="{21111978-F930-4D00-98DD-312205B64E31}" sibTransId="{530BF73A-6F45-46FF-8DB2-58E4C5E58994}"/>
    <dgm:cxn modelId="{D4CF1C2A-E7DD-45AB-8B47-BEA8F7798AC0}" type="presOf" srcId="{7A404C03-4C96-454F-88E9-572B3B92B391}" destId="{BACC0346-BF90-4DAA-B2EC-B9FFC37B7C3C}" srcOrd="0" destOrd="0" presId="urn:microsoft.com/office/officeart/2005/8/layout/rings+Icon"/>
    <dgm:cxn modelId="{BF0C0154-8B9B-4463-9BDB-A0E81966FF73}" type="presOf" srcId="{70379168-4FF3-4D31-A0C0-2D7997076E00}" destId="{C2C6409D-1CC8-49A9-B464-0833331D8D21}" srcOrd="0" destOrd="0" presId="urn:microsoft.com/office/officeart/2005/8/layout/rings+Icon"/>
    <dgm:cxn modelId="{AA5EBD80-9FE9-4553-9509-29C9813978FD}" type="presOf" srcId="{78D61B69-F135-48FB-96D7-477362C271FA}" destId="{4D446F77-108C-40C2-8493-FC03CD8DA0C0}" srcOrd="0" destOrd="0" presId="urn:microsoft.com/office/officeart/2005/8/layout/rings+Icon"/>
    <dgm:cxn modelId="{32A23395-08B7-4707-A116-96669AAD8BFF}" srcId="{7A404C03-4C96-454F-88E9-572B3B92B391}" destId="{70379168-4FF3-4D31-A0C0-2D7997076E00}" srcOrd="1" destOrd="0" parTransId="{93BCEEE9-27C9-4167-BA5A-BA66491506F9}" sibTransId="{1CFAC9F7-1704-4262-9CBF-AA03A6D11684}"/>
    <dgm:cxn modelId="{10FC649E-25DC-4DB3-A85E-E1FFA8A8F2E3}" type="presOf" srcId="{66775041-2B9A-45B7-BEC3-AD7C0DA17B56}" destId="{CE90A07A-117E-42CF-9F31-41A2B5066EB5}" srcOrd="0" destOrd="0" presId="urn:microsoft.com/office/officeart/2005/8/layout/rings+Icon"/>
    <dgm:cxn modelId="{2D53C3E8-33F5-478A-8C0C-49782E1D86EC}" srcId="{7A404C03-4C96-454F-88E9-572B3B92B391}" destId="{66775041-2B9A-45B7-BEC3-AD7C0DA17B56}" srcOrd="2" destOrd="0" parTransId="{DD3DB1C2-F742-4D4B-A7C8-41E4BCB2F794}" sibTransId="{A520B421-C989-4AAF-81F1-E175D4DD707E}"/>
    <dgm:cxn modelId="{93667E3A-9BEF-4388-8F96-B189C56FD1FF}" type="presParOf" srcId="{BACC0346-BF90-4DAA-B2EC-B9FFC37B7C3C}" destId="{4D446F77-108C-40C2-8493-FC03CD8DA0C0}" srcOrd="0" destOrd="0" presId="urn:microsoft.com/office/officeart/2005/8/layout/rings+Icon"/>
    <dgm:cxn modelId="{B60A601F-CB8D-45B3-8C18-A44CCFC05557}" type="presParOf" srcId="{BACC0346-BF90-4DAA-B2EC-B9FFC37B7C3C}" destId="{C2C6409D-1CC8-49A9-B464-0833331D8D21}" srcOrd="1" destOrd="0" presId="urn:microsoft.com/office/officeart/2005/8/layout/rings+Icon"/>
    <dgm:cxn modelId="{BEAD9F24-8440-49E0-B7D0-10EDDF3E6579}" type="presParOf" srcId="{BACC0346-BF90-4DAA-B2EC-B9FFC37B7C3C}" destId="{CE90A07A-117E-42CF-9F31-41A2B5066EB5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376C-BE2E-4E3B-8A45-DEC70E21337F}">
      <dsp:nvSpPr>
        <dsp:cNvPr id="0" name=""/>
        <dsp:cNvSpPr/>
      </dsp:nvSpPr>
      <dsp:spPr>
        <a:xfrm>
          <a:off x="2620771" y="3156641"/>
          <a:ext cx="3129637" cy="19319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8D304-2AAE-41A6-B475-588270C43264}">
      <dsp:nvSpPr>
        <dsp:cNvPr id="0" name=""/>
        <dsp:cNvSpPr/>
      </dsp:nvSpPr>
      <dsp:spPr>
        <a:xfrm>
          <a:off x="4595384" y="281150"/>
          <a:ext cx="3129637" cy="19319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E7196-C943-4BA3-9A27-2200617B624D}">
      <dsp:nvSpPr>
        <dsp:cNvPr id="0" name=""/>
        <dsp:cNvSpPr/>
      </dsp:nvSpPr>
      <dsp:spPr>
        <a:xfrm>
          <a:off x="287783" y="473463"/>
          <a:ext cx="3604591" cy="2816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97D5E-D497-4108-82FC-EFD2D6D686BA}">
      <dsp:nvSpPr>
        <dsp:cNvPr id="0" name=""/>
        <dsp:cNvSpPr/>
      </dsp:nvSpPr>
      <dsp:spPr>
        <a:xfrm>
          <a:off x="402977" y="2365578"/>
          <a:ext cx="3123229" cy="33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Shopping</a:t>
          </a:r>
        </a:p>
      </dsp:txBody>
      <dsp:txXfrm>
        <a:off x="402977" y="2365578"/>
        <a:ext cx="3123229" cy="330570"/>
      </dsp:txXfrm>
    </dsp:sp>
    <dsp:sp modelId="{DD556DB7-0A5D-4963-8E35-7D76504D5467}">
      <dsp:nvSpPr>
        <dsp:cNvPr id="0" name=""/>
        <dsp:cNvSpPr/>
      </dsp:nvSpPr>
      <dsp:spPr>
        <a:xfrm>
          <a:off x="402977" y="694420"/>
          <a:ext cx="3128626" cy="2010088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DA831-C0B6-4870-B712-09F29EBF6362}">
      <dsp:nvSpPr>
        <dsp:cNvPr id="0" name=""/>
        <dsp:cNvSpPr/>
      </dsp:nvSpPr>
      <dsp:spPr>
        <a:xfrm>
          <a:off x="4352204" y="2201761"/>
          <a:ext cx="3123229" cy="33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Financial</a:t>
          </a:r>
        </a:p>
      </dsp:txBody>
      <dsp:txXfrm>
        <a:off x="4352204" y="2201761"/>
        <a:ext cx="3123229" cy="330570"/>
      </dsp:txXfrm>
    </dsp:sp>
    <dsp:sp modelId="{D25A8FFD-CEA3-4E9C-BC31-5F984FD6E922}">
      <dsp:nvSpPr>
        <dsp:cNvPr id="0" name=""/>
        <dsp:cNvSpPr/>
      </dsp:nvSpPr>
      <dsp:spPr>
        <a:xfrm>
          <a:off x="4352204" y="530604"/>
          <a:ext cx="3128626" cy="2010088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18EA0-6E41-4864-A487-090ECC1F97E2}">
      <dsp:nvSpPr>
        <dsp:cNvPr id="0" name=""/>
        <dsp:cNvSpPr/>
      </dsp:nvSpPr>
      <dsp:spPr>
        <a:xfrm>
          <a:off x="2377590" y="5077252"/>
          <a:ext cx="3123229" cy="33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Entertainment</a:t>
          </a:r>
        </a:p>
      </dsp:txBody>
      <dsp:txXfrm>
        <a:off x="2377590" y="5077252"/>
        <a:ext cx="3123229" cy="330570"/>
      </dsp:txXfrm>
    </dsp:sp>
    <dsp:sp modelId="{BAAEBAEC-8B41-44E5-B1DD-1766591DAF31}">
      <dsp:nvSpPr>
        <dsp:cNvPr id="0" name=""/>
        <dsp:cNvSpPr/>
      </dsp:nvSpPr>
      <dsp:spPr>
        <a:xfrm>
          <a:off x="2377590" y="3406095"/>
          <a:ext cx="3128626" cy="2010088"/>
        </a:xfrm>
        <a:prstGeom prst="rect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6F77-108C-40C2-8493-FC03CD8DA0C0}">
      <dsp:nvSpPr>
        <dsp:cNvPr id="0" name=""/>
        <dsp:cNvSpPr/>
      </dsp:nvSpPr>
      <dsp:spPr>
        <a:xfrm>
          <a:off x="5810540" y="3422910"/>
          <a:ext cx="1188620" cy="11955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Eye Catching</a:t>
          </a:r>
        </a:p>
      </dsp:txBody>
      <dsp:txXfrm>
        <a:off x="5984609" y="3597996"/>
        <a:ext cx="840482" cy="845387"/>
      </dsp:txXfrm>
    </dsp:sp>
    <dsp:sp modelId="{C2C6409D-1CC8-49A9-B464-0833331D8D21}">
      <dsp:nvSpPr>
        <dsp:cNvPr id="0" name=""/>
        <dsp:cNvSpPr/>
      </dsp:nvSpPr>
      <dsp:spPr>
        <a:xfrm>
          <a:off x="6515581" y="4074243"/>
          <a:ext cx="1309091" cy="13209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Positive</a:t>
          </a:r>
        </a:p>
      </dsp:txBody>
      <dsp:txXfrm>
        <a:off x="6707293" y="4267690"/>
        <a:ext cx="925667" cy="934043"/>
      </dsp:txXfrm>
    </dsp:sp>
    <dsp:sp modelId="{CE90A07A-117E-42CF-9F31-41A2B5066EB5}">
      <dsp:nvSpPr>
        <dsp:cNvPr id="0" name=""/>
        <dsp:cNvSpPr/>
      </dsp:nvSpPr>
      <dsp:spPr>
        <a:xfrm>
          <a:off x="6737768" y="3076341"/>
          <a:ext cx="1239851" cy="13255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Energetic</a:t>
          </a:r>
        </a:p>
      </dsp:txBody>
      <dsp:txXfrm>
        <a:off x="6919340" y="3270464"/>
        <a:ext cx="876707" cy="937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30T20:07:59.6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0,'78'2,"32"5,55 2,-106-6,19 3,50 3,-39-10,-56 0,1 1,-1 1,28 3,14 11,-60-11,1 0,0-1,1 0,-1-1,4 0,120 1,17-5,-5 0,1414 2,-1488 3,33 4,-34-2,38-1,-10-3,124-3,-99-9,-77 6,19-4,-38 5,0 1,16-1,554 3,-301 3,1000-2,-1264 1,-1 1,16 4,-14-2,0-1,10-1,598-3,-596 0,47-7,-43 3,28 1,820 3,-439 3,-439-2,1 1,-1 1,0 1,0 1,-1 0,16 5,-20-5,0-1,1 0,-1 0,1-2,4 0,112-2,-54-1,-58 1,-1 0,0-2,3-1,-1 1,0 0,17 0,108 3,-84 2,1-3,0-2,36-5,-54 3,37 0,36-3,-39 2,0 2,0 3,11 3,35 0,1220-2,-1314 1,0 1,18 4,-15-2,37 1,-46-5,0 1,0 2,29 4,-28-4,0 0,1-1,0-1,3-1,4 0,1 1,9 3,24 1,1-2,19-2,34 1,-72 2,0 1,11 4,-19-3,0 0,1-3,16 0,1076-4,-1120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een" TargetMode="External"/><Relationship Id="rId13" Type="http://schemas.openxmlformats.org/officeDocument/2006/relationships/hyperlink" Target="https://en.wikipedia.org/wiki/Yellow" TargetMode="External"/><Relationship Id="rId18" Type="http://schemas.openxmlformats.org/officeDocument/2006/relationships/hyperlink" Target="https://en.wikipedia.org/wiki/Brightness" TargetMode="External"/><Relationship Id="rId3" Type="http://schemas.openxmlformats.org/officeDocument/2006/relationships/hyperlink" Target="https://en.wikipedia.org/wiki/Wavelength" TargetMode="External"/><Relationship Id="rId21" Type="http://schemas.openxmlformats.org/officeDocument/2006/relationships/image" Target="../media/image3.png"/><Relationship Id="rId7" Type="http://schemas.openxmlformats.org/officeDocument/2006/relationships/hyperlink" Target="https://en.wikipedia.org/wiki/Red" TargetMode="External"/><Relationship Id="rId12" Type="http://schemas.openxmlformats.org/officeDocument/2006/relationships/hyperlink" Target="https://en.wikipedia.org/wiki/Magenta" TargetMode="External"/><Relationship Id="rId17" Type="http://schemas.openxmlformats.org/officeDocument/2006/relationships/hyperlink" Target="https://en.wikipedia.org/wiki/Saturation_(color_theory)" TargetMode="External"/><Relationship Id="rId2" Type="http://schemas.openxmlformats.org/officeDocument/2006/relationships/slideLayout" Target="../slideLayouts/slideLayout7.xml"/><Relationship Id="rId16" Type="http://schemas.openxmlformats.org/officeDocument/2006/relationships/hyperlink" Target="https://en.wikipedia.org/wiki/Hue" TargetMode="External"/><Relationship Id="rId20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6" Type="http://schemas.openxmlformats.org/officeDocument/2006/relationships/hyperlink" Target="https://en.wikipedia.org/wiki/SRGB_color_space" TargetMode="External"/><Relationship Id="rId11" Type="http://schemas.openxmlformats.org/officeDocument/2006/relationships/hyperlink" Target="https://en.wikipedia.org/wiki/Cyan" TargetMode="External"/><Relationship Id="rId5" Type="http://schemas.openxmlformats.org/officeDocument/2006/relationships/hyperlink" Target="https://en.wikipedia.org/wiki/Web_colors#Hex_triplet" TargetMode="External"/><Relationship Id="rId15" Type="http://schemas.openxmlformats.org/officeDocument/2006/relationships/hyperlink" Target="https://en.wikipedia.org/wiki/HSV_color_space" TargetMode="External"/><Relationship Id="rId10" Type="http://schemas.openxmlformats.org/officeDocument/2006/relationships/hyperlink" Target="https://en.wikipedia.org/wiki/CMYK_color_model" TargetMode="External"/><Relationship Id="rId19" Type="http://schemas.openxmlformats.org/officeDocument/2006/relationships/hyperlink" Target="http://tx4.us/moacolor.htm" TargetMode="External"/><Relationship Id="rId4" Type="http://schemas.openxmlformats.org/officeDocument/2006/relationships/hyperlink" Target="https://en.wikipedia.org/wiki/Nanometre" TargetMode="External"/><Relationship Id="rId9" Type="http://schemas.openxmlformats.org/officeDocument/2006/relationships/hyperlink" Target="https://en.wikipedia.org/wiki/Blue" TargetMode="External"/><Relationship Id="rId14" Type="http://schemas.openxmlformats.org/officeDocument/2006/relationships/hyperlink" Target="https://en.wikipedia.org/wiki/Black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iki/Carrot_orange" TargetMode="External"/><Relationship Id="rId18" Type="http://schemas.openxmlformats.org/officeDocument/2006/relationships/hyperlink" Target="https://en.wikipedia.org/wiki/Deep_carrot_orange" TargetMode="External"/><Relationship Id="rId26" Type="http://schemas.openxmlformats.org/officeDocument/2006/relationships/hyperlink" Target="https://en.wikipedia.org/wiki/Mahogany_(color)" TargetMode="External"/><Relationship Id="rId39" Type="http://schemas.openxmlformats.org/officeDocument/2006/relationships/hyperlink" Target="https://en.wikipedia.org/wiki/Persimmon_(color)" TargetMode="External"/><Relationship Id="rId3" Type="http://schemas.openxmlformats.org/officeDocument/2006/relationships/hyperlink" Target="https://en.wikipedia.org/wiki/Template:Shades_of_orange" TargetMode="External"/><Relationship Id="rId21" Type="http://schemas.openxmlformats.org/officeDocument/2006/relationships/hyperlink" Target="https://en.wikipedia.org/wiki/Gamboge" TargetMode="External"/><Relationship Id="rId34" Type="http://schemas.openxmlformats.org/officeDocument/2006/relationships/hyperlink" Target="https://en.wikipedia.org/wiki/Papaya_whip" TargetMode="External"/><Relationship Id="rId42" Type="http://schemas.openxmlformats.org/officeDocument/2006/relationships/hyperlink" Target="https://en.wikipedia.org/wiki/Pumpkin_(color)" TargetMode="External"/><Relationship Id="rId47" Type="http://schemas.openxmlformats.org/officeDocument/2006/relationships/hyperlink" Target="https://en.wikipedia.org/wiki/Sunset_(color)" TargetMode="External"/><Relationship Id="rId50" Type="http://schemas.openxmlformats.org/officeDocument/2006/relationships/hyperlink" Target="https://en.wikipedia.org/wiki/Tawny_(color)" TargetMode="External"/><Relationship Id="rId7" Type="http://schemas.openxmlformats.org/officeDocument/2006/relationships/hyperlink" Target="https://en.wikipedia.org/wiki/Amber_(color)" TargetMode="External"/><Relationship Id="rId12" Type="http://schemas.openxmlformats.org/officeDocument/2006/relationships/hyperlink" Target="https://en.wikipedia.org/wiki/Burnt_orange" TargetMode="External"/><Relationship Id="rId17" Type="http://schemas.openxmlformats.org/officeDocument/2006/relationships/hyperlink" Target="https://en.wikipedia.org/wiki/Dark_salmon" TargetMode="External"/><Relationship Id="rId25" Type="http://schemas.openxmlformats.org/officeDocument/2006/relationships/hyperlink" Target="https://en.wikipedia.org/wiki/Lion_(color)" TargetMode="External"/><Relationship Id="rId33" Type="http://schemas.openxmlformats.org/officeDocument/2006/relationships/hyperlink" Target="https://en.wikipedia.org/wiki/Orange_peel_(color)" TargetMode="External"/><Relationship Id="rId38" Type="http://schemas.openxmlformats.org/officeDocument/2006/relationships/hyperlink" Target="https://en.wikipedia.org/wiki/Persian_orange" TargetMode="External"/><Relationship Id="rId46" Type="http://schemas.openxmlformats.org/officeDocument/2006/relationships/hyperlink" Target="https://en.wikipedia.org/wiki/Satin_sheen_gold" TargetMode="External"/><Relationship Id="rId2" Type="http://schemas.openxmlformats.org/officeDocument/2006/relationships/hyperlink" Target="https://en.wikipedia.org/wiki/Category:Shades_of_orange" TargetMode="External"/><Relationship Id="rId16" Type="http://schemas.openxmlformats.org/officeDocument/2006/relationships/hyperlink" Target="https://en.wikipedia.org/wiki/Coffee_(color)" TargetMode="External"/><Relationship Id="rId20" Type="http://schemas.openxmlformats.org/officeDocument/2006/relationships/hyperlink" Target="https://en.wikipedia.org/wiki/Flame_(color)" TargetMode="External"/><Relationship Id="rId29" Type="http://schemas.openxmlformats.org/officeDocument/2006/relationships/hyperlink" Target="https://en.wikipedia.org/wiki/Old_gold" TargetMode="External"/><Relationship Id="rId41" Type="http://schemas.openxmlformats.org/officeDocument/2006/relationships/hyperlink" Target="https://en.wikipedia.org/wiki/Princeton_orang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hades_of_orange" TargetMode="External"/><Relationship Id="rId11" Type="http://schemas.openxmlformats.org/officeDocument/2006/relationships/hyperlink" Target="https://en.wikipedia.org/wiki/Brown" TargetMode="External"/><Relationship Id="rId24" Type="http://schemas.openxmlformats.org/officeDocument/2006/relationships/hyperlink" Target="https://en.wikipedia.org/wiki/International_orange" TargetMode="External"/><Relationship Id="rId32" Type="http://schemas.openxmlformats.org/officeDocument/2006/relationships/hyperlink" Target="https://en.wikipedia.org/wiki/Orange-red" TargetMode="External"/><Relationship Id="rId37" Type="http://schemas.openxmlformats.org/officeDocument/2006/relationships/hyperlink" Target="https://en.wikipedia.org/wiki/Peach-yellow" TargetMode="External"/><Relationship Id="rId40" Type="http://schemas.openxmlformats.org/officeDocument/2006/relationships/hyperlink" Target="https://en.wikipedia.org/wiki/Portland_Orange" TargetMode="External"/><Relationship Id="rId45" Type="http://schemas.openxmlformats.org/officeDocument/2006/relationships/hyperlink" Target="https://en.wikipedia.org/wiki/Salmon_(color)" TargetMode="External"/><Relationship Id="rId53" Type="http://schemas.openxmlformats.org/officeDocument/2006/relationships/hyperlink" Target="https://en.wikipedia.org/wiki/Vermilion" TargetMode="External"/><Relationship Id="rId5" Type="http://schemas.openxmlformats.org/officeDocument/2006/relationships/hyperlink" Target="https://en.wikipedia.org/w/index.php?title=Template:Shades_of_orange&amp;action=edit" TargetMode="External"/><Relationship Id="rId15" Type="http://schemas.openxmlformats.org/officeDocument/2006/relationships/hyperlink" Target="https://en.wikipedia.org/wiki/Coral_(color)" TargetMode="External"/><Relationship Id="rId23" Type="http://schemas.openxmlformats.org/officeDocument/2006/relationships/hyperlink" Target="https://en.wikipedia.org/wiki/Gold_(metallic_gold)" TargetMode="External"/><Relationship Id="rId28" Type="http://schemas.openxmlformats.org/officeDocument/2006/relationships/hyperlink" Target="https://en.wikipedia.org/wiki/Marigold_(color)" TargetMode="External"/><Relationship Id="rId36" Type="http://schemas.openxmlformats.org/officeDocument/2006/relationships/hyperlink" Target="https://en.wikipedia.org/wiki/Peach-orange" TargetMode="External"/><Relationship Id="rId49" Type="http://schemas.openxmlformats.org/officeDocument/2006/relationships/hyperlink" Target="https://en.wikipedia.org/wiki/Tangerine_(color)" TargetMode="External"/><Relationship Id="rId10" Type="http://schemas.openxmlformats.org/officeDocument/2006/relationships/hyperlink" Target="https://en.wikipedia.org/wiki/Bittersweet_(color)" TargetMode="External"/><Relationship Id="rId19" Type="http://schemas.openxmlformats.org/officeDocument/2006/relationships/hyperlink" Target="https://en.wikipedia.org/wiki/ECE/SAE_Amber" TargetMode="External"/><Relationship Id="rId31" Type="http://schemas.openxmlformats.org/officeDocument/2006/relationships/hyperlink" Target="https://en.wikipedia.org/wiki/Orange_(web)" TargetMode="External"/><Relationship Id="rId44" Type="http://schemas.openxmlformats.org/officeDocument/2006/relationships/hyperlink" Target="https://en.wikipedia.org/wiki/Safety_orange" TargetMode="External"/><Relationship Id="rId52" Type="http://schemas.openxmlformats.org/officeDocument/2006/relationships/hyperlink" Target="https://en.wikipedia.org/wiki/Tomato_(color)" TargetMode="External"/><Relationship Id="rId4" Type="http://schemas.openxmlformats.org/officeDocument/2006/relationships/hyperlink" Target="https://en.wikipedia.org/wiki/Template_talk:Shades_of_orange" TargetMode="External"/><Relationship Id="rId9" Type="http://schemas.openxmlformats.org/officeDocument/2006/relationships/hyperlink" Target="https://en.wikipedia.org/wiki/Atomic_tangerine" TargetMode="External"/><Relationship Id="rId14" Type="http://schemas.openxmlformats.org/officeDocument/2006/relationships/hyperlink" Target="https://en.wikipedia.org/wiki/Champagne_(color)" TargetMode="External"/><Relationship Id="rId22" Type="http://schemas.openxmlformats.org/officeDocument/2006/relationships/hyperlink" Target="https://en.wikipedia.org/wiki/Gold_(color)" TargetMode="External"/><Relationship Id="rId27" Type="http://schemas.openxmlformats.org/officeDocument/2006/relationships/hyperlink" Target="https://en.wikipedia.org/wiki/Mango_(color)" TargetMode="External"/><Relationship Id="rId30" Type="http://schemas.openxmlformats.org/officeDocument/2006/relationships/hyperlink" Target="https://en.wikipedia.org/wiki/Orange_(color)" TargetMode="External"/><Relationship Id="rId35" Type="http://schemas.openxmlformats.org/officeDocument/2006/relationships/hyperlink" Target="https://en.wikipedia.org/wiki/Peach_(color)" TargetMode="External"/><Relationship Id="rId43" Type="http://schemas.openxmlformats.org/officeDocument/2006/relationships/hyperlink" Target="https://en.wikipedia.org/wiki/Rust_(color)" TargetMode="External"/><Relationship Id="rId48" Type="http://schemas.openxmlformats.org/officeDocument/2006/relationships/hyperlink" Target="https://en.wikipedia.org/wiki/Tangelo_(color)" TargetMode="External"/><Relationship Id="rId8" Type="http://schemas.openxmlformats.org/officeDocument/2006/relationships/hyperlink" Target="https://en.wikipedia.org/wiki/Apricot_(color)" TargetMode="External"/><Relationship Id="rId51" Type="http://schemas.openxmlformats.org/officeDocument/2006/relationships/hyperlink" Target="https://en.wikipedia.org/wiki/Tea_rose_(color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MasterCard_1979_logo.svg" TargetMode="External"/><Relationship Id="rId13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2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sa/3.0/" TargetMode="Externa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26AB-A433-4B90-A415-30FA086BD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 DELANEY" panose="02000000000000000000" pitchFamily="2" charset="0"/>
              </a:rPr>
              <a:t>orange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7BFD1-031F-4D81-AEC5-DF76E6817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color of </a:t>
            </a:r>
            <a:r>
              <a:rPr lang="en-US" sz="2400" dirty="0">
                <a:latin typeface="AR DELANEY" panose="02000000000000000000" pitchFamily="2" charset="0"/>
              </a:rPr>
              <a:t>happiness</a:t>
            </a:r>
          </a:p>
        </p:txBody>
      </p:sp>
    </p:spTree>
    <p:extLst>
      <p:ext uri="{BB962C8B-B14F-4D97-AF65-F5344CB8AC3E}">
        <p14:creationId xmlns:p14="http://schemas.microsoft.com/office/powerpoint/2010/main" val="5271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CB02A-1112-454E-A0D0-3EC849F45460}"/>
              </a:ext>
            </a:extLst>
          </p:cNvPr>
          <p:cNvSpPr txBox="1"/>
          <p:nvPr/>
        </p:nvSpPr>
        <p:spPr>
          <a:xfrm>
            <a:off x="829056" y="381807"/>
            <a:ext cx="3389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 JULIAN" panose="02000000000000000000" pitchFamily="2" charset="0"/>
              </a:rPr>
              <a:t>Many Cultural influences: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C6ABB-CDC5-4091-B5A1-4EF446C36B55}"/>
              </a:ext>
            </a:extLst>
          </p:cNvPr>
          <p:cNvSpPr/>
          <p:nvPr/>
        </p:nvSpPr>
        <p:spPr>
          <a:xfrm>
            <a:off x="6925056" y="381807"/>
            <a:ext cx="3828288" cy="1928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 ancient Egypt artists used an orange mineral pigment called </a:t>
            </a:r>
            <a:r>
              <a:rPr lang="en-US" dirty="0" err="1">
                <a:solidFill>
                  <a:schemeClr val="bg1"/>
                </a:solidFill>
              </a:rPr>
              <a:t>Realgar</a:t>
            </a:r>
            <a:r>
              <a:rPr lang="en-US" dirty="0">
                <a:solidFill>
                  <a:schemeClr val="bg1"/>
                </a:solidFill>
              </a:rPr>
              <a:t> for tomb paintings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EF85E-675C-4EA5-ABD0-123D5507BF16}"/>
              </a:ext>
            </a:extLst>
          </p:cNvPr>
          <p:cNvSpPr/>
          <p:nvPr/>
        </p:nvSpPr>
        <p:spPr>
          <a:xfrm>
            <a:off x="6925056" y="2670048"/>
            <a:ext cx="3828288" cy="173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 Ukraine in November–December 2004, it became the color of the Orange Revolution, a popular movement which carried activist and reformer </a:t>
            </a:r>
            <a:r>
              <a:rPr lang="en-US" dirty="0" err="1">
                <a:solidFill>
                  <a:schemeClr val="bg1"/>
                </a:solidFill>
              </a:rPr>
              <a:t>Vikor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Yushenko</a:t>
            </a:r>
            <a:r>
              <a:rPr lang="en-US" dirty="0">
                <a:solidFill>
                  <a:schemeClr val="bg1"/>
                </a:solidFill>
              </a:rPr>
              <a:t> into the presidency.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4AC59C-E2EF-4D20-B160-A1A558B4EE3D}"/>
              </a:ext>
            </a:extLst>
          </p:cNvPr>
          <p:cNvSpPr/>
          <p:nvPr/>
        </p:nvSpPr>
        <p:spPr>
          <a:xfrm>
            <a:off x="6894576" y="4760976"/>
            <a:ext cx="3828288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Japan it denotes love and happiness and is a popular color in clothing. This vibrant color also denotes civilization and knowledge.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90249-5851-4A99-88D8-75685E9BA7FC}"/>
              </a:ext>
            </a:extLst>
          </p:cNvPr>
          <p:cNvSpPr/>
          <p:nvPr/>
        </p:nvSpPr>
        <p:spPr>
          <a:xfrm>
            <a:off x="829056" y="32711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In parts of the world, especially Northern Ireland the color is associated with the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Orange Order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Protestant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fraternal organization and relatedly, Orangemen, marches and other social and political activities, with the color orange being associated with Protestantism similar to the Netherlands.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13C9CA-8E12-41E2-AC82-F54C3D0C4CB2}"/>
              </a:ext>
            </a:extLst>
          </p:cNvPr>
          <p:cNvSpPr/>
          <p:nvPr/>
        </p:nvSpPr>
        <p:spPr>
          <a:xfrm>
            <a:off x="2797859" y="2967335"/>
            <a:ext cx="659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Websites in action:</a:t>
            </a:r>
          </a:p>
        </p:txBody>
      </p:sp>
    </p:spTree>
    <p:extLst>
      <p:ext uri="{BB962C8B-B14F-4D97-AF65-F5344CB8AC3E}">
        <p14:creationId xmlns:p14="http://schemas.microsoft.com/office/powerpoint/2010/main" val="229776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7BCFCB0B-4026-43E6-85F2-C36E0018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7"/>
            <a:ext cx="12192000" cy="67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CD71FC0-7AA4-4CC3-8C2E-A064645C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98"/>
            <a:ext cx="12192000" cy="65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7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39443083-803A-46E1-B64B-D5D23486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79"/>
            <a:ext cx="12192000" cy="66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0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BB6A3D-C0C9-42E2-AB4F-CF97581E064F}"/>
              </a:ext>
            </a:extLst>
          </p:cNvPr>
          <p:cNvSpPr txBox="1"/>
          <p:nvPr/>
        </p:nvSpPr>
        <p:spPr>
          <a:xfrm>
            <a:off x="1004711" y="1685119"/>
            <a:ext cx="382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do designers use this color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0FE5C-2718-4B28-817B-5C0990F92AA1}"/>
              </a:ext>
            </a:extLst>
          </p:cNvPr>
          <p:cNvSpPr txBox="1"/>
          <p:nvPr/>
        </p:nvSpPr>
        <p:spPr>
          <a:xfrm>
            <a:off x="6445956" y="719456"/>
            <a:ext cx="421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Bauhaus 93" panose="04030905020B02020C02" pitchFamily="82" charset="0"/>
                <a:ea typeface="BatangChe" panose="020B0503020000020004" pitchFamily="49" charset="-127"/>
              </a:rPr>
              <a:t>Bright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75DF4-B620-4BD8-B402-1998D86CEBDF}"/>
              </a:ext>
            </a:extLst>
          </p:cNvPr>
          <p:cNvSpPr/>
          <p:nvPr/>
        </p:nvSpPr>
        <p:spPr>
          <a:xfrm>
            <a:off x="6445956" y="1437943"/>
            <a:ext cx="2348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Bauhaus 93" panose="04030905020B02020C02" pitchFamily="82" charset="0"/>
                <a:ea typeface="BatangChe" panose="020B0503020000020004" pitchFamily="49" charset="-127"/>
              </a:rPr>
              <a:t>Engaging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39C16-6FE8-4C40-B699-1837D01023F5}"/>
              </a:ext>
            </a:extLst>
          </p:cNvPr>
          <p:cNvSpPr/>
          <p:nvPr/>
        </p:nvSpPr>
        <p:spPr>
          <a:xfrm>
            <a:off x="6445956" y="2156430"/>
            <a:ext cx="2398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Bauhaus 93" panose="04030905020B02020C02" pitchFamily="82" charset="0"/>
                <a:ea typeface="BatangChe" panose="020B0503020000020004" pitchFamily="49" charset="-127"/>
              </a:rPr>
              <a:t>Responsive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68ECF6-ED8D-4BB4-BA78-1C0EE71912E9}"/>
              </a:ext>
            </a:extLst>
          </p:cNvPr>
          <p:cNvSpPr/>
          <p:nvPr/>
        </p:nvSpPr>
        <p:spPr>
          <a:xfrm>
            <a:off x="6445956" y="2874917"/>
            <a:ext cx="2130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Bauhaus 93" panose="04030905020B02020C02" pitchFamily="82" charset="0"/>
                <a:ea typeface="BatangChe" panose="020B0503020000020004" pitchFamily="49" charset="-127"/>
              </a:rPr>
              <a:t>Energetic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328E8-6FE4-4917-9434-15A0ABD12354}"/>
              </a:ext>
            </a:extLst>
          </p:cNvPr>
          <p:cNvSpPr/>
          <p:nvPr/>
        </p:nvSpPr>
        <p:spPr>
          <a:xfrm>
            <a:off x="6445956" y="3593404"/>
            <a:ext cx="3366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Bauhaus 93" panose="04030905020B02020C02" pitchFamily="82" charset="0"/>
                <a:ea typeface="BatangChe" panose="020B0503020000020004" pitchFamily="49" charset="-127"/>
              </a:rPr>
              <a:t>Mood affecting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F737B2-45A3-4449-91EE-C7C88B05FD5B}"/>
              </a:ext>
            </a:extLst>
          </p:cNvPr>
          <p:cNvSpPr/>
          <p:nvPr/>
        </p:nvSpPr>
        <p:spPr>
          <a:xfrm>
            <a:off x="6445956" y="4315428"/>
            <a:ext cx="292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Bauhaus 93" panose="04030905020B02020C02" pitchFamily="82" charset="0"/>
                <a:ea typeface="BatangChe" panose="020B0503020000020004" pitchFamily="49" charset="-127"/>
              </a:rPr>
              <a:t>Current trend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80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range pinto">
            <a:extLst>
              <a:ext uri="{FF2B5EF4-FFF2-40B4-BE49-F238E27FC236}">
                <a16:creationId xmlns:a16="http://schemas.microsoft.com/office/drawing/2014/main" id="{DF4EBB39-464B-4CF7-A7A2-0823139E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0"/>
            <a:ext cx="98059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2AD46A-2356-4EF9-B8EA-47DFFE6BA91E}"/>
              </a:ext>
            </a:extLst>
          </p:cNvPr>
          <p:cNvSpPr txBox="1"/>
          <p:nvPr/>
        </p:nvSpPr>
        <p:spPr>
          <a:xfrm rot="5400000">
            <a:off x="-1" y="2827735"/>
            <a:ext cx="2386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Family Photo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4091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435D8-592D-4D44-B441-C9F10F51A0D4}"/>
              </a:ext>
            </a:extLst>
          </p:cNvPr>
          <p:cNvSpPr/>
          <p:nvPr/>
        </p:nvSpPr>
        <p:spPr>
          <a:xfrm>
            <a:off x="4407078" y="2967335"/>
            <a:ext cx="3377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2378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915FD5-84D7-4395-B9B0-F11CC87A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2539"/>
              </p:ext>
            </p:extLst>
          </p:nvPr>
        </p:nvGraphicFramePr>
        <p:xfrm>
          <a:off x="5435600" y="849775"/>
          <a:ext cx="5949950" cy="4733465"/>
        </p:xfrm>
        <a:graphic>
          <a:graphicData uri="http://schemas.openxmlformats.org/drawingml/2006/table">
            <a:tbl>
              <a:tblPr/>
              <a:tblGrid>
                <a:gridCol w="2974975">
                  <a:extLst>
                    <a:ext uri="{9D8B030D-6E8A-4147-A177-3AD203B41FA5}">
                      <a16:colId xmlns:a16="http://schemas.microsoft.com/office/drawing/2014/main" val="1048755121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120286361"/>
                    </a:ext>
                  </a:extLst>
                </a:gridCol>
              </a:tblGrid>
              <a:tr h="40284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Orange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7541"/>
                  </a:ext>
                </a:extLst>
              </a:tr>
              <a:tr h="40284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 w="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33831"/>
                  </a:ext>
                </a:extLst>
              </a:tr>
              <a:tr h="402848">
                <a:tc gridSpan="2"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54419"/>
                  </a:ext>
                </a:extLst>
              </a:tr>
              <a:tr h="402848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3" tooltip="Wavelength"/>
                        </a:rPr>
                        <a:t>Wavelength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585–620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4" tooltip="Nanometre"/>
                        </a:rPr>
                        <a:t>nm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10627"/>
                  </a:ext>
                </a:extLst>
              </a:tr>
              <a:tr h="40284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   Color coordinates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6934"/>
                  </a:ext>
                </a:extLst>
              </a:tr>
              <a:tr h="402848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5" tooltip="Web colors"/>
                        </a:rPr>
                        <a:t>Hex triplet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#FF7F00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71638"/>
                  </a:ext>
                </a:extLst>
              </a:tr>
              <a:tr h="402848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6" tooltip="SRGB color space"/>
                        </a:rPr>
                        <a:t>sRGB</a:t>
                      </a:r>
                      <a:r>
                        <a:rPr lang="en-US" b="1" baseline="30000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  (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Red"/>
                        </a:rPr>
                        <a:t>r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8" tooltip="Green"/>
                        </a:rPr>
                        <a:t>g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Blue"/>
                        </a:rPr>
                        <a:t>b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(255, 127, 0)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41882"/>
                  </a:ext>
                </a:extLst>
              </a:tr>
              <a:tr h="402848">
                <a:tc>
                  <a:txBody>
                    <a:bodyPr/>
                    <a:lstStyle/>
                    <a:p>
                      <a:pPr algn="l" fontAlgn="t"/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0" tooltip="CMYK color model"/>
                        </a:rPr>
                        <a:t>CMYK</a:t>
                      </a:r>
                      <a:r>
                        <a:rPr lang="es-ES" b="1" baseline="30000">
                          <a:effectLst/>
                        </a:rPr>
                        <a:t>H</a:t>
                      </a:r>
                      <a:r>
                        <a:rPr lang="es-ES">
                          <a:effectLst/>
                        </a:rPr>
                        <a:t>   (</a:t>
                      </a:r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1" tooltip="Cyan"/>
                        </a:rPr>
                        <a:t>c</a:t>
                      </a:r>
                      <a:r>
                        <a:rPr lang="es-ES">
                          <a:effectLst/>
                        </a:rPr>
                        <a:t>, </a:t>
                      </a:r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2" tooltip="Magenta"/>
                        </a:rPr>
                        <a:t>m</a:t>
                      </a:r>
                      <a:r>
                        <a:rPr lang="es-ES">
                          <a:effectLst/>
                        </a:rPr>
                        <a:t>, </a:t>
                      </a:r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3" tooltip="Yellow"/>
                        </a:rPr>
                        <a:t>y</a:t>
                      </a:r>
                      <a:r>
                        <a:rPr lang="es-ES">
                          <a:effectLst/>
                        </a:rPr>
                        <a:t>, </a:t>
                      </a:r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4" tooltip="Black"/>
                        </a:rPr>
                        <a:t>k</a:t>
                      </a:r>
                      <a:r>
                        <a:rPr lang="es-ES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(0, 50, 100, 0)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351800"/>
                  </a:ext>
                </a:extLst>
              </a:tr>
              <a:tr h="402848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5" tooltip="HSV color space"/>
                        </a:rPr>
                        <a:t>HSV</a:t>
                      </a:r>
                      <a:r>
                        <a:rPr lang="en-US">
                          <a:effectLst/>
                        </a:rPr>
                        <a:t>       (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6" tooltip="Hue"/>
                        </a:rPr>
                        <a:t>h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7" tooltip="Saturation (color theory)"/>
                        </a:rPr>
                        <a:t>s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8" tooltip="Brightness"/>
                        </a:rPr>
                        <a:t>v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(30°, 100%, 100%)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14180"/>
                  </a:ext>
                </a:extLst>
              </a:tr>
              <a:tr h="40284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Source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663366"/>
                          </a:solidFill>
                          <a:effectLst/>
                          <a:hlinkClick r:id="rId19"/>
                        </a:rPr>
                        <a:t>HTML Color Chart @30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61124"/>
                  </a:ext>
                </a:extLst>
              </a:tr>
              <a:tr h="70498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: Normalized to [0–255] (byte)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Normalized to [0–100] (hundred)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26912"/>
                  </a:ext>
                </a:extLst>
              </a:tr>
            </a:tbl>
          </a:graphicData>
        </a:graphic>
      </p:graphicFrame>
      <p:pic>
        <p:nvPicPr>
          <p:cNvPr id="1026" name="Picture 2" descr="Color icon orange v2.svg">
            <a:extLst>
              <a:ext uri="{FF2B5EF4-FFF2-40B4-BE49-F238E27FC236}">
                <a16:creationId xmlns:a16="http://schemas.microsoft.com/office/drawing/2014/main" id="{3BEDC8E2-7D7B-46C3-8A00-2DBBD6F8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27476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bout these coordinates">
            <a:extLst>
              <a:ext uri="{FF2B5EF4-FFF2-40B4-BE49-F238E27FC236}">
                <a16:creationId xmlns:a16="http://schemas.microsoft.com/office/drawing/2014/main" id="{748D6EBB-0A60-4EB1-9441-584614A3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274763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3AF4F2-4091-4C6F-9D21-57071FE43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00788"/>
              </p:ext>
            </p:extLst>
          </p:nvPr>
        </p:nvGraphicFramePr>
        <p:xfrm>
          <a:off x="-175087" y="850250"/>
          <a:ext cx="5610688" cy="4722032"/>
        </p:xfrm>
        <a:graphic>
          <a:graphicData uri="http://schemas.openxmlformats.org/drawingml/2006/table">
            <a:tbl>
              <a:tblPr/>
              <a:tblGrid>
                <a:gridCol w="2805344">
                  <a:extLst>
                    <a:ext uri="{9D8B030D-6E8A-4147-A177-3AD203B41FA5}">
                      <a16:colId xmlns:a16="http://schemas.microsoft.com/office/drawing/2014/main" val="3947569051"/>
                    </a:ext>
                  </a:extLst>
                </a:gridCol>
                <a:gridCol w="2805344">
                  <a:extLst>
                    <a:ext uri="{9D8B030D-6E8A-4147-A177-3AD203B41FA5}">
                      <a16:colId xmlns:a16="http://schemas.microsoft.com/office/drawing/2014/main" val="2214339145"/>
                    </a:ext>
                  </a:extLst>
                </a:gridCol>
              </a:tblGrid>
              <a:tr h="48431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Orange (color wheel)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76969"/>
                  </a:ext>
                </a:extLst>
              </a:tr>
              <a:tr h="48431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 w="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60255"/>
                  </a:ext>
                </a:extLst>
              </a:tr>
              <a:tr h="48431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   Color coordinates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58714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5" tooltip="Web colors"/>
                        </a:rPr>
                        <a:t>Hex triplet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#FF7F00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02785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6" tooltip="SRGB color space"/>
                        </a:rPr>
                        <a:t>sRGB</a:t>
                      </a:r>
                      <a:r>
                        <a:rPr lang="en-US" b="1" baseline="30000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  (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Red"/>
                        </a:rPr>
                        <a:t>r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8" tooltip="Green"/>
                        </a:rPr>
                        <a:t>g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Blue"/>
                        </a:rPr>
                        <a:t>b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(255, 127, 0)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21763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pPr algn="l" fontAlgn="t"/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0" tooltip="CMYK color model"/>
                        </a:rPr>
                        <a:t>CMYK</a:t>
                      </a:r>
                      <a:r>
                        <a:rPr lang="es-ES" b="1" baseline="30000">
                          <a:effectLst/>
                        </a:rPr>
                        <a:t>H</a:t>
                      </a:r>
                      <a:r>
                        <a:rPr lang="es-ES">
                          <a:effectLst/>
                        </a:rPr>
                        <a:t>   (</a:t>
                      </a:r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1" tooltip="Cyan"/>
                        </a:rPr>
                        <a:t>c</a:t>
                      </a:r>
                      <a:r>
                        <a:rPr lang="es-ES">
                          <a:effectLst/>
                        </a:rPr>
                        <a:t>, </a:t>
                      </a:r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2" tooltip="Magenta"/>
                        </a:rPr>
                        <a:t>m</a:t>
                      </a:r>
                      <a:r>
                        <a:rPr lang="es-ES">
                          <a:effectLst/>
                        </a:rPr>
                        <a:t>, </a:t>
                      </a:r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3" tooltip="Yellow"/>
                        </a:rPr>
                        <a:t>y</a:t>
                      </a:r>
                      <a:r>
                        <a:rPr lang="es-ES">
                          <a:effectLst/>
                        </a:rPr>
                        <a:t>, </a:t>
                      </a:r>
                      <a:r>
                        <a:rPr lang="es-ES" u="none" strike="noStrike">
                          <a:solidFill>
                            <a:srgbClr val="0B0080"/>
                          </a:solidFill>
                          <a:effectLst/>
                          <a:hlinkClick r:id="rId14" tooltip="Black"/>
                        </a:rPr>
                        <a:t>k</a:t>
                      </a:r>
                      <a:r>
                        <a:rPr lang="es-ES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(0, 50, 100, 0)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65433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5" tooltip="HSV color space"/>
                        </a:rPr>
                        <a:t>HSV</a:t>
                      </a:r>
                      <a:r>
                        <a:rPr lang="en-US">
                          <a:effectLst/>
                        </a:rPr>
                        <a:t>       (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6" tooltip="Hue"/>
                        </a:rPr>
                        <a:t>h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7" tooltip="Saturation (color theory)"/>
                        </a:rPr>
                        <a:t>s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8" tooltip="Brightness"/>
                        </a:rPr>
                        <a:t>v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(30°, 100%, 100%)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00132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Source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663366"/>
                          </a:solidFill>
                          <a:effectLst/>
                          <a:hlinkClick r:id="rId19"/>
                        </a:rPr>
                        <a:t>HTML Color Chart @30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7218"/>
                  </a:ext>
                </a:extLst>
              </a:tr>
              <a:tr h="84754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: Normalized to [0–255] (byte)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Normalized to [0–100] (hundred)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41747"/>
                  </a:ext>
                </a:extLst>
              </a:tr>
            </a:tbl>
          </a:graphicData>
        </a:graphic>
      </p:graphicFrame>
      <p:pic>
        <p:nvPicPr>
          <p:cNvPr id="1030" name="Picture 6" descr="About these coordinates">
            <a:extLst>
              <a:ext uri="{FF2B5EF4-FFF2-40B4-BE49-F238E27FC236}">
                <a16:creationId xmlns:a16="http://schemas.microsoft.com/office/drawing/2014/main" id="{439308C9-8F7A-4EC6-870F-49564B78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87" y="849775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10A1C-B112-4DE4-8BCB-76C3FF0DD9A6}"/>
              </a:ext>
            </a:extLst>
          </p:cNvPr>
          <p:cNvSpPr txBox="1"/>
          <p:nvPr/>
        </p:nvSpPr>
        <p:spPr>
          <a:xfrm>
            <a:off x="3551068" y="390617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chemistry</a:t>
            </a:r>
          </a:p>
        </p:txBody>
      </p:sp>
    </p:spTree>
    <p:extLst>
      <p:ext uri="{BB962C8B-B14F-4D97-AF65-F5344CB8AC3E}">
        <p14:creationId xmlns:p14="http://schemas.microsoft.com/office/powerpoint/2010/main" val="23066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5476DF-23D5-4551-AC54-597BBCCD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22340"/>
              </p:ext>
            </p:extLst>
          </p:nvPr>
        </p:nvGraphicFramePr>
        <p:xfrm>
          <a:off x="408373" y="452762"/>
          <a:ext cx="10516109" cy="5598790"/>
        </p:xfrm>
        <a:graphic>
          <a:graphicData uri="http://schemas.openxmlformats.org/drawingml/2006/table">
            <a:tbl>
              <a:tblPr/>
              <a:tblGrid>
                <a:gridCol w="940383">
                  <a:extLst>
                    <a:ext uri="{9D8B030D-6E8A-4147-A177-3AD203B41FA5}">
                      <a16:colId xmlns:a16="http://schemas.microsoft.com/office/drawing/2014/main" val="1730999972"/>
                    </a:ext>
                  </a:extLst>
                </a:gridCol>
                <a:gridCol w="1189803">
                  <a:extLst>
                    <a:ext uri="{9D8B030D-6E8A-4147-A177-3AD203B41FA5}">
                      <a16:colId xmlns:a16="http://schemas.microsoft.com/office/drawing/2014/main" val="3315038502"/>
                    </a:ext>
                  </a:extLst>
                </a:gridCol>
                <a:gridCol w="1088687">
                  <a:extLst>
                    <a:ext uri="{9D8B030D-6E8A-4147-A177-3AD203B41FA5}">
                      <a16:colId xmlns:a16="http://schemas.microsoft.com/office/drawing/2014/main" val="2128621614"/>
                    </a:ext>
                  </a:extLst>
                </a:gridCol>
                <a:gridCol w="1068464">
                  <a:extLst>
                    <a:ext uri="{9D8B030D-6E8A-4147-A177-3AD203B41FA5}">
                      <a16:colId xmlns:a16="http://schemas.microsoft.com/office/drawing/2014/main" val="1243958865"/>
                    </a:ext>
                  </a:extLst>
                </a:gridCol>
                <a:gridCol w="1095428">
                  <a:extLst>
                    <a:ext uri="{9D8B030D-6E8A-4147-A177-3AD203B41FA5}">
                      <a16:colId xmlns:a16="http://schemas.microsoft.com/office/drawing/2014/main" val="1301941368"/>
                    </a:ext>
                  </a:extLst>
                </a:gridCol>
                <a:gridCol w="926901">
                  <a:extLst>
                    <a:ext uri="{9D8B030D-6E8A-4147-A177-3AD203B41FA5}">
                      <a16:colId xmlns:a16="http://schemas.microsoft.com/office/drawing/2014/main" val="3533298315"/>
                    </a:ext>
                  </a:extLst>
                </a:gridCol>
                <a:gridCol w="987570">
                  <a:extLst>
                    <a:ext uri="{9D8B030D-6E8A-4147-A177-3AD203B41FA5}">
                      <a16:colId xmlns:a16="http://schemas.microsoft.com/office/drawing/2014/main" val="868020535"/>
                    </a:ext>
                  </a:extLst>
                </a:gridCol>
                <a:gridCol w="1223509">
                  <a:extLst>
                    <a:ext uri="{9D8B030D-6E8A-4147-A177-3AD203B41FA5}">
                      <a16:colId xmlns:a16="http://schemas.microsoft.com/office/drawing/2014/main" val="3414439911"/>
                    </a:ext>
                  </a:extLst>
                </a:gridCol>
                <a:gridCol w="906677">
                  <a:extLst>
                    <a:ext uri="{9D8B030D-6E8A-4147-A177-3AD203B41FA5}">
                      <a16:colId xmlns:a16="http://schemas.microsoft.com/office/drawing/2014/main" val="2666189439"/>
                    </a:ext>
                  </a:extLst>
                </a:gridCol>
                <a:gridCol w="1088687">
                  <a:extLst>
                    <a:ext uri="{9D8B030D-6E8A-4147-A177-3AD203B41FA5}">
                      <a16:colId xmlns:a16="http://schemas.microsoft.com/office/drawing/2014/main" val="3573796106"/>
                    </a:ext>
                  </a:extLst>
                </a:gridCol>
              </a:tblGrid>
              <a:tr h="799827">
                <a:tc gridSpan="2"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hide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en-US" sz="900" b="0" u="none" strike="noStrike">
                          <a:solidFill>
                            <a:srgbClr val="0B0080"/>
                          </a:solidFill>
                          <a:effectLst/>
                          <a:hlinkClick r:id="rId3" tooltip="Template:Shades of orange"/>
                        </a:rPr>
                        <a:t>v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u="none" strike="noStrike">
                          <a:solidFill>
                            <a:srgbClr val="0B0080"/>
                          </a:solidFill>
                          <a:effectLst/>
                          <a:hlinkClick r:id="rId4" tooltip="Template talk:Shades of orange"/>
                        </a:rPr>
                        <a:t>t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u="none" strike="noStrike">
                          <a:solidFill>
                            <a:srgbClr val="663366"/>
                          </a:solidFill>
                          <a:effectLst/>
                          <a:hlinkClick r:id="rId5"/>
                        </a:rPr>
                        <a:t>e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u="none" strike="noStrike">
                          <a:solidFill>
                            <a:srgbClr val="000000"/>
                          </a:solidFill>
                          <a:effectLst/>
                          <a:hlinkClick r:id="rId6" tooltip="Shades of orange"/>
                        </a:rPr>
                        <a:t>Shades of orange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0" marR="46930" marT="23465" marB="23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extLst>
                  <a:ext uri="{0D108BD9-81ED-4DB2-BD59-A6C34878D82A}">
                    <a16:rowId xmlns:a16="http://schemas.microsoft.com/office/drawing/2014/main" val="2571564445"/>
                  </a:ext>
                </a:extLst>
              </a:tr>
              <a:tr h="199957">
                <a:tc gridSpan="2"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extLst>
                  <a:ext uri="{0D108BD9-81ED-4DB2-BD59-A6C34878D82A}">
                    <a16:rowId xmlns:a16="http://schemas.microsoft.com/office/drawing/2014/main" val="3013020836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7" tooltip="Amber (color)"/>
                        </a:rPr>
                        <a:t>Amber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8" tooltip="Apricot (color)"/>
                        </a:rPr>
                        <a:t>Apricot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9" tooltip="Atomic tangerine"/>
                        </a:rPr>
                        <a:t>Atomic tangerine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0" tooltip="Bittersweet (color)"/>
                        </a:rPr>
                        <a:t>Bittersweet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1" tooltip="Brown"/>
                        </a:rPr>
                        <a:t>Brown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2" tooltip="Burnt orange"/>
                        </a:rPr>
                        <a:t>Burnt 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3" tooltip="Carrot orange"/>
                        </a:rPr>
                        <a:t>Carrot 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4" tooltip="Champagne (color)"/>
                        </a:rPr>
                        <a:t>Champagne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5" tooltip="Coral (color)"/>
                        </a:rPr>
                        <a:t>Coral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6" tooltip="Coffee (color)"/>
                        </a:rPr>
                        <a:t>Coffee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53757"/>
                  </a:ext>
                </a:extLst>
              </a:tr>
              <a:tr h="19995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E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4B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91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F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4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1838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7" tooltip="Dark salmon"/>
                        </a:rPr>
                        <a:t>Dark salmon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8" tooltip="Deep carrot orange"/>
                        </a:rPr>
                        <a:t>Deep carrot 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9" tooltip="ECE/SAE Amber"/>
                        </a:rPr>
                        <a:t>ECE/SAE Amber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0" tooltip="Flame (color)"/>
                        </a:rPr>
                        <a:t>Flame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1" tooltip="Gamboge"/>
                        </a:rPr>
                        <a:t>Gamboge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2" tooltip="Gold (color)"/>
                        </a:rPr>
                        <a:t>Gold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3" tooltip="Gold (metallic gold)"/>
                        </a:rPr>
                        <a:t>Gold (metallic)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4" tooltip="International orange"/>
                        </a:rPr>
                        <a:t>International 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5" tooltip="Lion (color)"/>
                        </a:rPr>
                        <a:t>Lion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6" tooltip="Mahogany (color)"/>
                        </a:rPr>
                        <a:t>Mahogany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327048"/>
                  </a:ext>
                </a:extLst>
              </a:tr>
              <a:tr h="19995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6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5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9B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F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9A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71867"/>
                  </a:ext>
                </a:extLst>
              </a:tr>
              <a:tr h="349924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7" tooltip="Mango (color)"/>
                        </a:rPr>
                        <a:t>Mango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8" tooltip="Marigold (color)"/>
                        </a:rPr>
                        <a:t>Marigold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9" tooltip="Old gold"/>
                        </a:rPr>
                        <a:t>Old gold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0" tooltip="Orange (color)"/>
                        </a:rPr>
                        <a:t>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1" tooltip="Orange (web)"/>
                        </a:rPr>
                        <a:t>Orange (web)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2" tooltip="Orange-red"/>
                        </a:rPr>
                        <a:t>Orange-red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3" tooltip="Orange peel (color)"/>
                        </a:rPr>
                        <a:t>Orange peel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4" tooltip="Papaya whip"/>
                        </a:rPr>
                        <a:t>Papaya whip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5" tooltip="Peach (color)"/>
                        </a:rPr>
                        <a:t>Peach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6" tooltip="Peach-orange"/>
                        </a:rPr>
                        <a:t>Peach-orange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6186"/>
                  </a:ext>
                </a:extLst>
              </a:tr>
              <a:tr h="19995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2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65965"/>
                  </a:ext>
                </a:extLst>
              </a:tr>
              <a:tr h="499892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7" tooltip="Peach-yellow"/>
                        </a:rPr>
                        <a:t>Peach-yellow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8" tooltip="Persian orange"/>
                        </a:rPr>
                        <a:t>Persian 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9" tooltip="Persimmon (color)"/>
                        </a:rPr>
                        <a:t>Persimmon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0" tooltip="Portland Orange"/>
                        </a:rPr>
                        <a:t>Portland 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1" tooltip="Princeton orange"/>
                        </a:rPr>
                        <a:t>Princeton 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2" tooltip="Pumpkin (color)"/>
                        </a:rPr>
                        <a:t>Pumpkin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3" tooltip="Rust (color)"/>
                        </a:rPr>
                        <a:t>Rust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4" tooltip="Safety orange"/>
                        </a:rPr>
                        <a:t>Safety orange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5" tooltip="Salmon (color)"/>
                        </a:rPr>
                        <a:t>Salmon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6" tooltip="Satin sheen gold"/>
                        </a:rPr>
                        <a:t>Satin sheen gold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822979"/>
                  </a:ext>
                </a:extLst>
              </a:tr>
              <a:tr h="19995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F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05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5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A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1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41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189629"/>
                  </a:ext>
                </a:extLst>
              </a:tr>
              <a:tr h="349924"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7" tooltip="Sunset (color)"/>
                        </a:rPr>
                        <a:t>Sunset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8" tooltip="Tangelo (color)"/>
                        </a:rPr>
                        <a:t>Tangelo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9" tooltip="Tangerine (color)"/>
                        </a:rPr>
                        <a:t>Tangerine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50" tooltip="Tawny (color)"/>
                        </a:rPr>
                        <a:t>Tawny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51" tooltip="Tea rose (color)"/>
                        </a:rPr>
                        <a:t>Tea rose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52" tooltip="Tomato (color)"/>
                        </a:rPr>
                        <a:t>Tomato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53" tooltip="Vermilion"/>
                        </a:rPr>
                        <a:t>Vermilion</a:t>
                      </a:r>
                      <a:endParaRPr lang="en-US" sz="900">
                        <a:effectLst/>
                      </a:endParaRPr>
                    </a:p>
                  </a:txBody>
                  <a:tcPr marL="46930" marR="46930" marT="23465" marB="23465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L>
                      <a:noFill/>
                    </a:lnL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3469776"/>
                  </a:ext>
                </a:extLst>
              </a:tr>
              <a:tr h="19995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6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4D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8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5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3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6930" marR="46930" marT="23465" marB="23465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423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extLst>
                  <a:ext uri="{0D108BD9-81ED-4DB2-BD59-A6C34878D82A}">
                    <a16:rowId xmlns:a16="http://schemas.microsoft.com/office/drawing/2014/main" val="3633659030"/>
                  </a:ext>
                </a:extLst>
              </a:tr>
              <a:tr h="1399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 typical sample is shown for each name; a range of color-variations is commonly associated with each color-name.</a:t>
                      </a:r>
                    </a:p>
                  </a:txBody>
                  <a:tcPr marL="46930" marR="46930" marT="23465" marB="23465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L>
                      <a:noFill/>
                    </a:lnL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6930" marR="46930" marT="23465" marB="2346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930" marR="46930" marT="23465" marB="23465"/>
                </a:tc>
                <a:extLst>
                  <a:ext uri="{0D108BD9-81ED-4DB2-BD59-A6C34878D82A}">
                    <a16:rowId xmlns:a16="http://schemas.microsoft.com/office/drawing/2014/main" val="2420187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6CCB73-9C93-44FB-841F-FCDEC0ACA2C1}"/>
              </a:ext>
            </a:extLst>
          </p:cNvPr>
          <p:cNvSpPr txBox="1"/>
          <p:nvPr/>
        </p:nvSpPr>
        <p:spPr>
          <a:xfrm>
            <a:off x="2760955" y="0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Orange names and colors</a:t>
            </a:r>
          </a:p>
        </p:txBody>
      </p:sp>
    </p:spTree>
    <p:extLst>
      <p:ext uri="{BB962C8B-B14F-4D97-AF65-F5344CB8AC3E}">
        <p14:creationId xmlns:p14="http://schemas.microsoft.com/office/powerpoint/2010/main" val="15721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ll the different types of the color orange">
            <a:extLst>
              <a:ext uri="{FF2B5EF4-FFF2-40B4-BE49-F238E27FC236}">
                <a16:creationId xmlns:a16="http://schemas.microsoft.com/office/drawing/2014/main" id="{0C140EDF-6858-41F8-9A65-2787ACE5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18" y="1142444"/>
            <a:ext cx="6894637" cy="428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272AF-0557-4417-8485-F4983799A8D5}"/>
              </a:ext>
            </a:extLst>
          </p:cNvPr>
          <p:cNvSpPr txBox="1"/>
          <p:nvPr/>
        </p:nvSpPr>
        <p:spPr>
          <a:xfrm>
            <a:off x="3178206" y="399495"/>
            <a:ext cx="48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many shades </a:t>
            </a:r>
            <a:r>
              <a:rPr lang="en-US"/>
              <a:t>of orange</a:t>
            </a:r>
          </a:p>
        </p:txBody>
      </p:sp>
    </p:spTree>
    <p:extLst>
      <p:ext uri="{BB962C8B-B14F-4D97-AF65-F5344CB8AC3E}">
        <p14:creationId xmlns:p14="http://schemas.microsoft.com/office/powerpoint/2010/main" val="301047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E9B-E3E7-4B83-A8B2-5523A479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•   The overall general meaning and psychological associations with the color.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0B59-C4D2-4F9A-8044-D16AF2A7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Orange was taken from the fruit…which leads to the question. </a:t>
            </a:r>
          </a:p>
          <a:p>
            <a:r>
              <a:rPr lang="en-US" dirty="0"/>
              <a:t> “Which came first the color or the fruit.” -Will Brown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F0EAAA-E867-4B7F-AD11-79382576A304}"/>
                  </a:ext>
                </a:extLst>
              </p14:cNvPr>
              <p14:cNvContentPartPr/>
              <p14:nvPr/>
            </p14:nvContentPartPr>
            <p14:xfrm>
              <a:off x="5513760" y="3814128"/>
              <a:ext cx="5348520" cy="4571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F0EAAA-E867-4B7F-AD11-79382576A3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9760" y="3706130"/>
                <a:ext cx="5456160" cy="2613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6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29E332-1F12-4C15-9CD2-46B47C79757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B70D1D9-E454-41A2-8131-F87C242E5B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BD80611-E3DE-49D3-957E-D2672511E5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47537A2-1EBB-45DF-81BB-24C8069BF4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D80068E-88CF-4AFA-A33B-4C67E9DA28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D3A694A-2C63-4465-903F-2C446C2E93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AB06086-11CF-41B2-BCA8-F4FD523337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9322517-D640-42FC-95E7-636922C30B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D353CC0-9B35-4CD3-80D4-CBE64AB179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40FB68B-B3F7-4ACD-BFA8-24993E47B9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71C62F0-2D69-4E12-97FD-4FDA2443BC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E29D09D3-D44B-4C33-B67D-A33A62508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253173C-BDD8-4E76-8508-D65436C6C3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8F05129-C6FB-43CA-81A0-3C0E79AEFD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B362655-D4C7-4196-936B-1AC33DC1D2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81F342A-5654-44A6-8616-8C0E7BDF44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8D067AD4-45F5-405D-A7C5-05E2B49682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777D4B7-909A-4179-B8F2-4A7DC7751C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8BF3507-BFDE-4733-8CDF-3FDD87FAD9E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84D14DCD-6EDC-4E92-ADA7-5CA3636560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40BBA1-E470-44B7-8606-F8BCF6B962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F90053-2737-4E1E-BDBF-D1F2DA63CC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C47D012-ADE5-486B-A297-A95FE2F21A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063DDE-7A1D-4211-952B-F30B31DEE4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3279F-0667-4F29-9A46-21ECFCE0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Often Associated with:</a:t>
            </a:r>
          </a:p>
        </p:txBody>
      </p:sp>
    </p:spTree>
    <p:extLst>
      <p:ext uri="{BB962C8B-B14F-4D97-AF65-F5344CB8AC3E}">
        <p14:creationId xmlns:p14="http://schemas.microsoft.com/office/powerpoint/2010/main" val="8640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024D248-87CA-4666-BB50-B93BF1A6FB3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1446A0E-C360-4370-A384-224EF4B9D7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375CF781-ABBD-4539-AE85-B013EDD7E1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F3350EF4-E7A6-48D2-8B21-9DD8F1CB91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F517A69-FE01-464B-9A05-3499576A99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AADC7005-409B-4A18-ABD2-3BC40B989A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E7E7D4D7-F6DE-4530-876A-7AF7ED9332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FD811BB-DC05-49BD-934D-C52A0455BE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28F383D-072B-4F56-8238-83F7F52418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2F3E6887-3D62-47E0-BF7E-80A33A3EA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0F932455-2E90-40F2-914E-CB4D46E56F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CE34E18-538E-4FBE-A20F-A3F830A625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7D614BDF-54BD-46C3-85E5-96EE7B68B3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0C98C1F4-37D1-4C8C-B86F-C8F65A3C4D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C38DF64-C855-4E1D-9327-5444A4E863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0E27D78D-BB9D-4B2A-8583-B4B2E14FB9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D78ECA6-F850-4BA2-AD0A-E32F2C97FA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6717E14-EE6A-4BA3-B519-F0E6220BB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82CDDB7E-90AB-4368-AED4-F2904A31A3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6B060D4-4D56-4ABD-B495-528477EEAD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8BE3980-E33C-47F5-9C30-74FF864BE1C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5B0C41B-5860-492D-A229-2AD0EB47BB1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58FED3E4-0FF2-4D7C-8C6E-F8DA2ED001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24D354D-03E8-4B3C-AE46-3134F3D1BC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F199CFFE-DA0E-4054-A98E-637FEB1FAB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B720E2-8A02-4886-B3F3-2C28F0DB382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C889A47C-D4C0-4050-9FD7-C6E68BB2A14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196A917C-4FB7-4EE0-B2AF-5B424C92139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AD042BA0-4DD8-41BC-8B1B-82E7C21B50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8B5FD66D-A2C4-4D2F-A79D-F9A85F1E757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D81BA58D-9E68-4371-96FD-F7FA84B86C5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B945C143-4385-4ECD-AEC8-E2B950C0854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E47EA07A-986C-4416-8274-40317A00B95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5DF9F493-715E-4E94-BC84-2D3AAED6A3B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EC1E6687-33C1-4307-80DD-B44908DB306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BA9831A9-B617-427A-BDC1-D2C0DFD0353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F861664D-E779-4577-9079-2A51591457D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0F5BBF32-13D4-43E4-A8B1-D6EF59586F4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EE320952-217D-46F1-9268-CA37990B869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F3932B73-1A86-4337-8615-5F7BCC061F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CF4D47F6-8F19-461F-BC0F-462182EC116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8E7FF1EC-DD12-49F9-AF1B-8DA881C24CF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0F80CCAF-5784-404C-8A6C-39854025A8D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DB9609D2-E1D2-4E95-920F-6B1D45B2A24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F2EEBF02-66CE-459B-8536-D7C4D498CB1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Placeholder 5" descr="A group of oranges on a table&#10;&#10;Description generated with high confidence">
            <a:extLst>
              <a:ext uri="{FF2B5EF4-FFF2-40B4-BE49-F238E27FC236}">
                <a16:creationId xmlns:a16="http://schemas.microsoft.com/office/drawing/2014/main" id="{B091EAEB-9DBB-4ED9-AAD0-43A35C9999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9767" r="-1" b="9053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EDA27B9-3726-4A21-8FF8-A3B93EAA28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3" name="Isosceles Triangle 39">
              <a:extLst>
                <a:ext uri="{FF2B5EF4-FFF2-40B4-BE49-F238E27FC236}">
                  <a16:creationId xmlns:a16="http://schemas.microsoft.com/office/drawing/2014/main" id="{E1E5536E-2CC6-444C-A432-731D58F0BC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AA722D-8306-4F4C-A2CB-3826993123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5762965-DA5C-4C40-97E2-CFE59306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The Orange</a:t>
            </a:r>
            <a:endParaRPr lang="en-US" sz="4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60C44-A41A-4148-AB20-4AD96C91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83" y="5021137"/>
            <a:ext cx="8833654" cy="522636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 delicious and nutritious fruit.</a:t>
            </a:r>
          </a:p>
        </p:txBody>
      </p:sp>
    </p:spTree>
    <p:extLst>
      <p:ext uri="{BB962C8B-B14F-4D97-AF65-F5344CB8AC3E}">
        <p14:creationId xmlns:p14="http://schemas.microsoft.com/office/powerpoint/2010/main" val="169023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B783AA-F9DB-4B6C-93E1-379D0D01810A}"/>
              </a:ext>
            </a:extLst>
          </p:cNvPr>
          <p:cNvSpPr/>
          <p:nvPr/>
        </p:nvSpPr>
        <p:spPr>
          <a:xfrm>
            <a:off x="1001215" y="2967335"/>
            <a:ext cx="10189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Orange can create feelings of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37D0EE-3D82-43C9-A992-1E9B9BF06F14}"/>
              </a:ext>
            </a:extLst>
          </p:cNvPr>
          <p:cNvSpPr/>
          <p:nvPr/>
        </p:nvSpPr>
        <p:spPr>
          <a:xfrm>
            <a:off x="5096257" y="1284838"/>
            <a:ext cx="1389888" cy="1255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Vitality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A82997-7405-4ED1-9597-BF9A671F234F}"/>
              </a:ext>
            </a:extLst>
          </p:cNvPr>
          <p:cNvSpPr/>
          <p:nvPr/>
        </p:nvSpPr>
        <p:spPr>
          <a:xfrm>
            <a:off x="10064496" y="553318"/>
            <a:ext cx="1389888" cy="1255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5F8DFB-0D85-47EB-9E7E-7C6FA1E79E04}"/>
              </a:ext>
            </a:extLst>
          </p:cNvPr>
          <p:cNvSpPr/>
          <p:nvPr/>
        </p:nvSpPr>
        <p:spPr>
          <a:xfrm>
            <a:off x="432816" y="4895797"/>
            <a:ext cx="1389888" cy="1255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Danger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 err="1"/>
              <a:t>Saftey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04BB79-4E61-46EA-BEE6-F73236F6BC8F}"/>
              </a:ext>
            </a:extLst>
          </p:cNvPr>
          <p:cNvSpPr/>
          <p:nvPr/>
        </p:nvSpPr>
        <p:spPr>
          <a:xfrm>
            <a:off x="5251704" y="4091125"/>
            <a:ext cx="1389888" cy="1255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Taste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8A7E7B-5719-444D-A61F-F3C22C6E3B07}"/>
              </a:ext>
            </a:extLst>
          </p:cNvPr>
          <p:cNvSpPr/>
          <p:nvPr/>
        </p:nvSpPr>
        <p:spPr>
          <a:xfrm>
            <a:off x="10070592" y="4945274"/>
            <a:ext cx="1389888" cy="1255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illness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3456A3-48C5-4197-91E9-53088FB41F08}"/>
              </a:ext>
            </a:extLst>
          </p:cNvPr>
          <p:cNvSpPr/>
          <p:nvPr/>
        </p:nvSpPr>
        <p:spPr>
          <a:xfrm>
            <a:off x="432816" y="553318"/>
            <a:ext cx="1389888" cy="1255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22448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41CE2C-E85A-48D3-A9BC-5C5888564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5285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8FF2144-9B07-4E2F-AA60-B5CF01248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74384" y="1072897"/>
            <a:ext cx="3610864" cy="1609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7B0AB-409C-4798-9733-DA49401B04C1}"/>
              </a:ext>
            </a:extLst>
          </p:cNvPr>
          <p:cNvSpPr txBox="1"/>
          <p:nvPr/>
        </p:nvSpPr>
        <p:spPr>
          <a:xfrm>
            <a:off x="5935472" y="2831150"/>
            <a:ext cx="4224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8" tooltip="http://commons.wikimedia.org/wiki/File:MasterCard_1979_logo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9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2FCA15-6D77-4F50-A101-F8E600401A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3649" y="3998637"/>
            <a:ext cx="3011423" cy="17556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6A2388-F305-4178-9A2D-96333AD7F282}"/>
              </a:ext>
            </a:extLst>
          </p:cNvPr>
          <p:cNvSpPr/>
          <p:nvPr/>
        </p:nvSpPr>
        <p:spPr>
          <a:xfrm>
            <a:off x="4429290" y="-27048"/>
            <a:ext cx="3012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LOGOS’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CF51A-BD52-41CA-B7CF-263677A5DCA4}"/>
              </a:ext>
            </a:extLst>
          </p:cNvPr>
          <p:cNvSpPr txBox="1"/>
          <p:nvPr/>
        </p:nvSpPr>
        <p:spPr>
          <a:xfrm>
            <a:off x="768096" y="4876460"/>
            <a:ext cx="3438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many sectors of commerce, Advertising and entertainment.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AE60880-E826-41F9-A447-5E5D7EBC0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255459"/>
              </p:ext>
            </p:extLst>
          </p:nvPr>
        </p:nvGraphicFramePr>
        <p:xfrm>
          <a:off x="200761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1255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D446F77-108C-40C2-8493-FC03CD8DA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graphicEl>
                                              <a:dgm id="{4D446F77-108C-40C2-8493-FC03CD8DA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4D446F77-108C-40C2-8493-FC03CD8DA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4D446F77-108C-40C2-8493-FC03CD8DA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graphicEl>
                                              <a:dgm id="{4D446F77-108C-40C2-8493-FC03CD8DA0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2C6409D-1CC8-49A9-B464-0833331D8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C2C6409D-1CC8-49A9-B464-0833331D8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graphicEl>
                                              <a:dgm id="{C2C6409D-1CC8-49A9-B464-0833331D8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graphicEl>
                                              <a:dgm id="{C2C6409D-1CC8-49A9-B464-0833331D8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graphicEl>
                                              <a:dgm id="{C2C6409D-1CC8-49A9-B464-0833331D8D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E90A07A-117E-42CF-9F31-41A2B5066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graphicEl>
                                              <a:dgm id="{CE90A07A-117E-42CF-9F31-41A2B5066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graphicEl>
                                              <a:dgm id="{CE90A07A-117E-42CF-9F31-41A2B5066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graphicEl>
                                              <a:dgm id="{CE90A07A-117E-42CF-9F31-41A2B5066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graphicEl>
                                              <a:dgm id="{CE90A07A-117E-42CF-9F31-41A2B5066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7160</TotalTime>
  <Words>357</Words>
  <Application>Microsoft Office PowerPoint</Application>
  <PresentationFormat>Widescreen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BatangChe</vt:lpstr>
      <vt:lpstr>AR DELANEY</vt:lpstr>
      <vt:lpstr>AR JULIAN</vt:lpstr>
      <vt:lpstr>Arial</vt:lpstr>
      <vt:lpstr>Bauhaus 93</vt:lpstr>
      <vt:lpstr>Calibri Light</vt:lpstr>
      <vt:lpstr>Rockwell</vt:lpstr>
      <vt:lpstr>Wingdings</vt:lpstr>
      <vt:lpstr>Atlas</vt:lpstr>
      <vt:lpstr>orange</vt:lpstr>
      <vt:lpstr>PowerPoint Presentation</vt:lpstr>
      <vt:lpstr>PowerPoint Presentation</vt:lpstr>
      <vt:lpstr>PowerPoint Presentation</vt:lpstr>
      <vt:lpstr>•   The overall general meaning and psychological associations with the color.</vt:lpstr>
      <vt:lpstr>Often Associated with:</vt:lpstr>
      <vt:lpstr>The Orange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</dc:title>
  <dc:creator>Robert McDonell</dc:creator>
  <cp:lastModifiedBy>Robert McDonell</cp:lastModifiedBy>
  <cp:revision>29</cp:revision>
  <dcterms:created xsi:type="dcterms:W3CDTF">2018-01-30T19:48:28Z</dcterms:created>
  <dcterms:modified xsi:type="dcterms:W3CDTF">2018-02-06T19:16:38Z</dcterms:modified>
</cp:coreProperties>
</file>