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7AE8-1465-4D28-9DB0-F2998CE12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A79A7-A722-4363-B51D-0AD4B072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1530-9DDB-491A-9430-42266C3B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04A4D-0EEB-45A9-9DBC-51D23BF7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3C6D-7F77-4D95-82D2-A6C14B35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A6A7-FAAF-4519-91DC-20BA6F33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E29CA-AEB9-486B-BDBA-28B8F3381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65E8-B002-4B06-AA7D-6772EE3C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190D-9F86-4833-8231-EB277559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7F64-2436-4A6B-9AE6-4794AF4C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AA783-BCEE-41CB-A28A-4D5101E48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09A22-A116-4493-9003-184D8DB4D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5D26-135F-4339-B839-E8698D8B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D4C32-EEEF-4388-8BD4-FC9C21D0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7E55-C8E7-4D7D-84C9-C3C6CF1B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189F-A9AB-4FAA-BB9B-4B38EA92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16D3-6DCA-43FF-8B06-3D8ACD76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B310-F904-475D-8F6F-5CF15FDC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80DD-51D7-40A6-BA1D-01AA9E30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BFA7-DE5A-4C8C-8275-72B3A39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C9F3-8831-46C0-83BD-EBF4D8EA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2958-F470-49D4-9453-876CAAAA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D439-7EAC-47E4-8672-D7652668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ED22-C38E-44C5-B9C1-78BF257F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D374-FE1F-4F12-9323-00831822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372-1E3C-45FC-8CE0-3F075FC8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572-03FF-4FFF-992A-6C490C5AA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3E58E-E6CC-408C-9193-BB54BB6A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3F883-5E4D-421A-B49D-2AAF6DE9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74E7-B0A5-4247-B957-0447A369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1516-95FB-46BB-AFA6-F1D25CC1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2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09CC-EE1D-425B-A47D-EF5477BB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5F3B-1934-4046-9725-8BEDF3CAA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83B2D-5657-45F0-BB29-FC0C46175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0CA72-C1B8-49E3-B32A-61F49507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E3AF1-3CF3-4203-9E62-A6B657B0C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0F682-C085-4382-9737-6EC0CE91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E69BD-F32A-48C4-8CD6-0902E4C5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73DAD-8B3E-45C8-AFCD-955B7B41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39BB-2EBB-452C-A271-18107F28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FE116-7C92-49C6-AC4B-6198839B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6638F-3F69-44E6-82C8-8E94DAAA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890C1-B505-4822-9497-2BCC854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9072F-D8E7-405A-843A-62ADD743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A5BF8-D09A-4190-854D-9FB3401A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D1C56-B816-412E-94A6-49AC186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19CD-D438-4306-BFC1-9B8A2851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90DB-FB6B-48DE-96F8-1D018D8D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3D3C-6248-4DB6-B2FB-58B50C8C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EF86D-604D-4B9E-9D15-0572D121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F5576-8620-484B-8CB0-D0B0F3BE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4DAC0-2B70-4F41-9463-3D03AD91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5ADB-69D0-44F5-8402-08BDD739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83BD3-D666-4240-8BE8-865A4AAE1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CEE50-DB2F-4458-888E-E586B3C2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388C2-D786-4116-AE41-12318D9F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0B3A-EDC2-437F-BE26-399E4F73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1DC6E-DE4B-441F-A176-1FA9D3CD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5C15-4F67-41D5-8D53-200AABA9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D4D29-B0D5-4329-A030-3FA5A980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12F7-450A-496B-99CD-95AAEDEE2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7C49-092D-457F-9B77-BBF29D2E5A5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3422-E3C6-401B-9258-59B988D21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B667A-5807-4EE0-B7CF-6288D85C4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B9BF-014B-4A33-8677-FADA34101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218CC1-2B56-4825-986B-0C0C297331D5}"/>
              </a:ext>
            </a:extLst>
          </p:cNvPr>
          <p:cNvSpPr txBox="1"/>
          <p:nvPr/>
        </p:nvSpPr>
        <p:spPr>
          <a:xfrm>
            <a:off x="3618271" y="501445"/>
            <a:ext cx="3116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 Map And Navigational Structure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296CE-7D55-4E46-8421-78D97F723879}"/>
              </a:ext>
            </a:extLst>
          </p:cNvPr>
          <p:cNvSpPr/>
          <p:nvPr/>
        </p:nvSpPr>
        <p:spPr>
          <a:xfrm>
            <a:off x="3529781" y="1504335"/>
            <a:ext cx="5201264" cy="1288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Home page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ReBalance</a:t>
            </a:r>
            <a:r>
              <a:rPr lang="en-US" sz="1200" dirty="0">
                <a:solidFill>
                  <a:schemeClr val="tx1"/>
                </a:solidFill>
              </a:rPr>
              <a:t> Massage Studio Logo &amp; Images of Salon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Menu of Services, Services contain prices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Social Media Icons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Mission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Testamonials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5C9053-3D6C-45DF-B93C-99943E0E8A2D}"/>
              </a:ext>
            </a:extLst>
          </p:cNvPr>
          <p:cNvCxnSpPr>
            <a:cxnSpLocks/>
          </p:cNvCxnSpPr>
          <p:nvPr/>
        </p:nvCxnSpPr>
        <p:spPr>
          <a:xfrm>
            <a:off x="6007510" y="2871019"/>
            <a:ext cx="0" cy="55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8220B7-670D-491A-858E-508DC3A4B2CA}"/>
              </a:ext>
            </a:extLst>
          </p:cNvPr>
          <p:cNvCxnSpPr>
            <a:cxnSpLocks/>
          </p:cNvCxnSpPr>
          <p:nvPr/>
        </p:nvCxnSpPr>
        <p:spPr>
          <a:xfrm>
            <a:off x="3293806" y="3429000"/>
            <a:ext cx="5673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C94F7F-8147-41BC-A47B-D8A7D526C5AA}"/>
              </a:ext>
            </a:extLst>
          </p:cNvPr>
          <p:cNvSpPr/>
          <p:nvPr/>
        </p:nvSpPr>
        <p:spPr>
          <a:xfrm>
            <a:off x="2396614" y="3581395"/>
            <a:ext cx="1337186" cy="1998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About Page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Background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Hobbies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Influences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F9E9A7-D3D9-4C98-B1FF-030678782C5F}"/>
              </a:ext>
            </a:extLst>
          </p:cNvPr>
          <p:cNvSpPr/>
          <p:nvPr/>
        </p:nvSpPr>
        <p:spPr>
          <a:xfrm>
            <a:off x="4508091" y="3581397"/>
            <a:ext cx="1337186" cy="1998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Contact Page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Email/Phone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Sign- up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/>
          </a:p>
          <a:p>
            <a:pPr algn="ctr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8A1A9F-991E-464C-B7CA-8879CAA41C2C}"/>
              </a:ext>
            </a:extLst>
          </p:cNvPr>
          <p:cNvSpPr/>
          <p:nvPr/>
        </p:nvSpPr>
        <p:spPr>
          <a:xfrm>
            <a:off x="6619568" y="3620732"/>
            <a:ext cx="1337186" cy="1998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Testamonials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Service Bios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EF4AD-5C5C-49B7-92C1-AEE704938BA3}"/>
              </a:ext>
            </a:extLst>
          </p:cNvPr>
          <p:cNvSpPr/>
          <p:nvPr/>
        </p:nvSpPr>
        <p:spPr>
          <a:xfrm>
            <a:off x="8731045" y="3581397"/>
            <a:ext cx="1337186" cy="1998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External Sites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Tips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Questions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Comments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Videos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F02C1-46C2-40FF-A951-E2AA245C5A16}"/>
              </a:ext>
            </a:extLst>
          </p:cNvPr>
          <p:cNvCxnSpPr>
            <a:cxnSpLocks/>
          </p:cNvCxnSpPr>
          <p:nvPr/>
        </p:nvCxnSpPr>
        <p:spPr>
          <a:xfrm>
            <a:off x="3293805" y="3429000"/>
            <a:ext cx="0" cy="15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E694F1-CA1B-48F5-BD1F-878049262402}"/>
              </a:ext>
            </a:extLst>
          </p:cNvPr>
          <p:cNvCxnSpPr>
            <a:cxnSpLocks/>
          </p:cNvCxnSpPr>
          <p:nvPr/>
        </p:nvCxnSpPr>
        <p:spPr>
          <a:xfrm>
            <a:off x="5145958" y="3428998"/>
            <a:ext cx="0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C2616-840E-4854-B651-EF22992C2041}"/>
              </a:ext>
            </a:extLst>
          </p:cNvPr>
          <p:cNvCxnSpPr>
            <a:cxnSpLocks/>
          </p:cNvCxnSpPr>
          <p:nvPr/>
        </p:nvCxnSpPr>
        <p:spPr>
          <a:xfrm>
            <a:off x="7323807" y="3443750"/>
            <a:ext cx="0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20C909-D09A-4CC6-90D2-FC80583C0ED5}"/>
              </a:ext>
            </a:extLst>
          </p:cNvPr>
          <p:cNvCxnSpPr>
            <a:cxnSpLocks/>
          </p:cNvCxnSpPr>
          <p:nvPr/>
        </p:nvCxnSpPr>
        <p:spPr>
          <a:xfrm>
            <a:off x="8960878" y="3438838"/>
            <a:ext cx="0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B9D3A3-459A-4D27-8DB3-6385EE81095C}"/>
              </a:ext>
            </a:extLst>
          </p:cNvPr>
          <p:cNvSpPr txBox="1"/>
          <p:nvPr/>
        </p:nvSpPr>
        <p:spPr>
          <a:xfrm>
            <a:off x="6923994" y="3220831"/>
            <a:ext cx="702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Services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31C1B4-354D-418C-8992-4DED48546C75}"/>
              </a:ext>
            </a:extLst>
          </p:cNvPr>
          <p:cNvSpPr txBox="1"/>
          <p:nvPr/>
        </p:nvSpPr>
        <p:spPr>
          <a:xfrm>
            <a:off x="8960878" y="3220831"/>
            <a:ext cx="77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Externals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82CD5D-CFAC-4878-880B-DF50FE10C4DF}"/>
              </a:ext>
            </a:extLst>
          </p:cNvPr>
          <p:cNvSpPr/>
          <p:nvPr/>
        </p:nvSpPr>
        <p:spPr>
          <a:xfrm>
            <a:off x="3012359" y="5938684"/>
            <a:ext cx="5807176" cy="417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Social Media	Copyright </a:t>
            </a:r>
            <a:r>
              <a:rPr lang="en-US" sz="1200" dirty="0" err="1">
                <a:solidFill>
                  <a:schemeClr val="tx1"/>
                </a:solidFill>
              </a:rPr>
              <a:t>Ino</a:t>
            </a:r>
            <a:r>
              <a:rPr lang="en-US" sz="1200" dirty="0">
                <a:solidFill>
                  <a:schemeClr val="tx1"/>
                </a:solidFill>
              </a:rPr>
              <a:t>		Phone Number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937C37-6364-4E98-804E-3F060CBAB731}"/>
              </a:ext>
            </a:extLst>
          </p:cNvPr>
          <p:cNvSpPr txBox="1"/>
          <p:nvPr/>
        </p:nvSpPr>
        <p:spPr>
          <a:xfrm>
            <a:off x="5535562" y="5742041"/>
            <a:ext cx="602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7353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McDonell</dc:creator>
  <cp:lastModifiedBy>Robert McDonell</cp:lastModifiedBy>
  <cp:revision>5</cp:revision>
  <dcterms:created xsi:type="dcterms:W3CDTF">2018-03-13T21:50:54Z</dcterms:created>
  <dcterms:modified xsi:type="dcterms:W3CDTF">2018-03-13T22:21:12Z</dcterms:modified>
</cp:coreProperties>
</file>