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41" r:id="rId5"/>
    <p:sldId id="301" r:id="rId6"/>
    <p:sldId id="339" r:id="rId7"/>
    <p:sldId id="337" r:id="rId8"/>
    <p:sldId id="345" r:id="rId9"/>
    <p:sldId id="343" r:id="rId10"/>
    <p:sldId id="356" r:id="rId11"/>
    <p:sldId id="344" r:id="rId12"/>
    <p:sldId id="365" r:id="rId13"/>
    <p:sldId id="366" r:id="rId14"/>
    <p:sldId id="367" r:id="rId15"/>
    <p:sldId id="349" r:id="rId16"/>
    <p:sldId id="371" r:id="rId17"/>
    <p:sldId id="372" r:id="rId18"/>
    <p:sldId id="360" r:id="rId19"/>
    <p:sldId id="346" r:id="rId20"/>
    <p:sldId id="347" r:id="rId21"/>
    <p:sldId id="348" r:id="rId22"/>
    <p:sldId id="374" r:id="rId23"/>
    <p:sldId id="375" r:id="rId24"/>
    <p:sldId id="362" r:id="rId25"/>
    <p:sldId id="378" r:id="rId26"/>
    <p:sldId id="361" r:id="rId27"/>
    <p:sldId id="363" r:id="rId28"/>
    <p:sldId id="376" r:id="rId29"/>
    <p:sldId id="377" r:id="rId30"/>
    <p:sldId id="321" r:id="rId31"/>
  </p:sldIdLst>
  <p:sldSz cx="12239625" cy="68405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AE9A"/>
    <a:srgbClr val="777777"/>
    <a:srgbClr val="D5473D"/>
    <a:srgbClr val="5BB130"/>
    <a:srgbClr val="43506F"/>
    <a:srgbClr val="FAB600"/>
    <a:srgbClr val="34AFBB"/>
    <a:srgbClr val="EA5C29"/>
    <a:srgbClr val="008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90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86AB-FF7E-4502-92BA-4E850511DE0E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C7D9-27C3-450E-B224-7E769A469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20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FA3A-82FF-D542-AB18-F5D456387AD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7A2A6-C369-6D45-9C78-A08AFE94E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8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E95EE-D544-4C85-B3E2-55DBED320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9170" y="-190532"/>
            <a:ext cx="12558795" cy="72216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B39E9A2-6185-4C49-98B7-B8751B28A5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39785" y="2920"/>
            <a:ext cx="3767621" cy="70395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6641D6-02E5-405B-B954-C6E766F710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74650" y="5057728"/>
            <a:ext cx="2155253" cy="8001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6E4564-70A4-4385-9216-2CCC1B8181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5762" y="3225574"/>
            <a:ext cx="9761064" cy="3207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9132C2-F879-44C1-9C51-C4A7EC73E01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63787" y="3716145"/>
            <a:ext cx="8343039" cy="3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os em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9758" y="3978860"/>
            <a:ext cx="1789960" cy="132652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id="{2850C96F-0028-4496-BEA8-4A603C1778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2395" y="3978860"/>
            <a:ext cx="1789960" cy="132652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288FE569-2C68-4587-BBEC-7E0EBBCBF6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647" y="4572123"/>
            <a:ext cx="1789960" cy="7332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F691F4C-B453-4701-A108-0112EF7A9B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29868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5.000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03386302-C0D9-48D3-9292-909085FDE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3529" y="4046699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Espaço Reservado para Texto 7">
            <a:extLst>
              <a:ext uri="{FF2B5EF4-FFF2-40B4-BE49-F238E27FC236}">
                <a16:creationId xmlns:a16="http://schemas.microsoft.com/office/drawing/2014/main" id="{E210B79A-A7D4-49F5-8893-8740E7F0F9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6891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 mil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B4F175A-0F70-4536-89FC-AD0BA5989E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3529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5.000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20F19577-0E66-49D4-AF66-88AE8A1178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74587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D592E37-B93C-4982-94D4-7B453A7987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64272" y="4046698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5.000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F4A509D4-D27A-46C8-89F9-37D131BCD7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62688" y="4572123"/>
            <a:ext cx="1789960" cy="7332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0BAF2B0-77E7-461C-8D7E-AAF68B3B7E40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destaq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40960F-A7A9-42D0-8A16-697C8E7D3B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4" y="1255696"/>
            <a:ext cx="12235782" cy="432914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1D6FA203-7BBB-47F1-96C8-B4C40C5EA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038" y="2402418"/>
            <a:ext cx="9511755" cy="1787236"/>
          </a:xfrm>
        </p:spPr>
        <p:txBody>
          <a:bodyPr>
            <a:normAutofit/>
          </a:bodyPr>
          <a:lstStyle>
            <a:lvl1pPr algn="ctr">
              <a:defRPr sz="3200" b="1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Espaço para frases </a:t>
            </a:r>
            <a:br>
              <a:rPr lang="pt-BR" dirty="0"/>
            </a:br>
            <a:r>
              <a:rPr lang="pt-BR" dirty="0"/>
              <a:t>destaques.</a:t>
            </a:r>
            <a:br>
              <a:rPr lang="pt-BR" dirty="0"/>
            </a:br>
            <a:r>
              <a:rPr lang="pt-BR" dirty="0"/>
              <a:t>Até 3 linhas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AF417CA-9A6A-46F8-845E-1F889EB043C7}"/>
              </a:ext>
            </a:extLst>
          </p:cNvPr>
          <p:cNvSpPr/>
          <p:nvPr userDrawn="1"/>
        </p:nvSpPr>
        <p:spPr>
          <a:xfrm>
            <a:off x="459081" y="2904836"/>
            <a:ext cx="9585434" cy="1903141"/>
          </a:xfrm>
          <a:custGeom>
            <a:avLst/>
            <a:gdLst>
              <a:gd name="connsiteX0" fmla="*/ 0 w 889000"/>
              <a:gd name="connsiteY0" fmla="*/ 0 h 889000"/>
              <a:gd name="connsiteX1" fmla="*/ 889000 w 889000"/>
              <a:gd name="connsiteY1" fmla="*/ 0 h 889000"/>
              <a:gd name="connsiteX2" fmla="*/ 889000 w 889000"/>
              <a:gd name="connsiteY2" fmla="*/ 889000 h 889000"/>
              <a:gd name="connsiteX3" fmla="*/ 0 w 889000"/>
              <a:gd name="connsiteY3" fmla="*/ 889000 h 889000"/>
              <a:gd name="connsiteX4" fmla="*/ 0 w 889000"/>
              <a:gd name="connsiteY4" fmla="*/ 0 h 889000"/>
              <a:gd name="connsiteX0" fmla="*/ 889000 w 980440"/>
              <a:gd name="connsiteY0" fmla="*/ 0 h 889000"/>
              <a:gd name="connsiteX1" fmla="*/ 889000 w 980440"/>
              <a:gd name="connsiteY1" fmla="*/ 889000 h 889000"/>
              <a:gd name="connsiteX2" fmla="*/ 0 w 980440"/>
              <a:gd name="connsiteY2" fmla="*/ 889000 h 889000"/>
              <a:gd name="connsiteX3" fmla="*/ 0 w 980440"/>
              <a:gd name="connsiteY3" fmla="*/ 0 h 889000"/>
              <a:gd name="connsiteX4" fmla="*/ 980440 w 980440"/>
              <a:gd name="connsiteY4" fmla="*/ 91440 h 889000"/>
              <a:gd name="connsiteX0" fmla="*/ 889000 w 889000"/>
              <a:gd name="connsiteY0" fmla="*/ 0 h 889000"/>
              <a:gd name="connsiteX1" fmla="*/ 889000 w 889000"/>
              <a:gd name="connsiteY1" fmla="*/ 889000 h 889000"/>
              <a:gd name="connsiteX2" fmla="*/ 0 w 889000"/>
              <a:gd name="connsiteY2" fmla="*/ 889000 h 889000"/>
              <a:gd name="connsiteX3" fmla="*/ 0 w 889000"/>
              <a:gd name="connsiteY3" fmla="*/ 0 h 889000"/>
              <a:gd name="connsiteX0" fmla="*/ 889000 w 889000"/>
              <a:gd name="connsiteY0" fmla="*/ 889000 h 889000"/>
              <a:gd name="connsiteX1" fmla="*/ 0 w 889000"/>
              <a:gd name="connsiteY1" fmla="*/ 889000 h 889000"/>
              <a:gd name="connsiteX2" fmla="*/ 0 w 889000"/>
              <a:gd name="connsiteY2" fmla="*/ 0 h 889000"/>
              <a:gd name="connsiteX0" fmla="*/ 1150163 w 1150163"/>
              <a:gd name="connsiteY0" fmla="*/ 882984 h 889000"/>
              <a:gd name="connsiteX1" fmla="*/ 0 w 1150163"/>
              <a:gd name="connsiteY1" fmla="*/ 889000 h 889000"/>
              <a:gd name="connsiteX2" fmla="*/ 0 w 1150163"/>
              <a:gd name="connsiteY2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163" h="889000">
                <a:moveTo>
                  <a:pt x="1150163" y="882984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8481D51-4F36-4B7B-ADF3-C70C1D24FC63}"/>
              </a:ext>
            </a:extLst>
          </p:cNvPr>
          <p:cNvSpPr/>
          <p:nvPr userDrawn="1"/>
        </p:nvSpPr>
        <p:spPr>
          <a:xfrm rot="10800000">
            <a:off x="7084305" y="2041332"/>
            <a:ext cx="4658001" cy="2540370"/>
          </a:xfrm>
          <a:custGeom>
            <a:avLst/>
            <a:gdLst>
              <a:gd name="connsiteX0" fmla="*/ 0 w 889000"/>
              <a:gd name="connsiteY0" fmla="*/ 0 h 889000"/>
              <a:gd name="connsiteX1" fmla="*/ 889000 w 889000"/>
              <a:gd name="connsiteY1" fmla="*/ 0 h 889000"/>
              <a:gd name="connsiteX2" fmla="*/ 889000 w 889000"/>
              <a:gd name="connsiteY2" fmla="*/ 889000 h 889000"/>
              <a:gd name="connsiteX3" fmla="*/ 0 w 889000"/>
              <a:gd name="connsiteY3" fmla="*/ 889000 h 889000"/>
              <a:gd name="connsiteX4" fmla="*/ 0 w 889000"/>
              <a:gd name="connsiteY4" fmla="*/ 0 h 889000"/>
              <a:gd name="connsiteX0" fmla="*/ 889000 w 980440"/>
              <a:gd name="connsiteY0" fmla="*/ 0 h 889000"/>
              <a:gd name="connsiteX1" fmla="*/ 889000 w 980440"/>
              <a:gd name="connsiteY1" fmla="*/ 889000 h 889000"/>
              <a:gd name="connsiteX2" fmla="*/ 0 w 980440"/>
              <a:gd name="connsiteY2" fmla="*/ 889000 h 889000"/>
              <a:gd name="connsiteX3" fmla="*/ 0 w 980440"/>
              <a:gd name="connsiteY3" fmla="*/ 0 h 889000"/>
              <a:gd name="connsiteX4" fmla="*/ 980440 w 980440"/>
              <a:gd name="connsiteY4" fmla="*/ 91440 h 889000"/>
              <a:gd name="connsiteX0" fmla="*/ 889000 w 889000"/>
              <a:gd name="connsiteY0" fmla="*/ 0 h 889000"/>
              <a:gd name="connsiteX1" fmla="*/ 889000 w 889000"/>
              <a:gd name="connsiteY1" fmla="*/ 889000 h 889000"/>
              <a:gd name="connsiteX2" fmla="*/ 0 w 889000"/>
              <a:gd name="connsiteY2" fmla="*/ 889000 h 889000"/>
              <a:gd name="connsiteX3" fmla="*/ 0 w 889000"/>
              <a:gd name="connsiteY3" fmla="*/ 0 h 889000"/>
              <a:gd name="connsiteX0" fmla="*/ 889000 w 889000"/>
              <a:gd name="connsiteY0" fmla="*/ 889000 h 889000"/>
              <a:gd name="connsiteX1" fmla="*/ 0 w 889000"/>
              <a:gd name="connsiteY1" fmla="*/ 889000 h 889000"/>
              <a:gd name="connsiteX2" fmla="*/ 0 w 889000"/>
              <a:gd name="connsiteY2" fmla="*/ 0 h 889000"/>
              <a:gd name="connsiteX0" fmla="*/ 893943 w 893943"/>
              <a:gd name="connsiteY0" fmla="*/ 1446225 h 1446225"/>
              <a:gd name="connsiteX1" fmla="*/ 4943 w 893943"/>
              <a:gd name="connsiteY1" fmla="*/ 1446225 h 1446225"/>
              <a:gd name="connsiteX2" fmla="*/ 0 w 893943"/>
              <a:gd name="connsiteY2" fmla="*/ 0 h 144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943" h="1446225">
                <a:moveTo>
                  <a:pt x="893943" y="1446225"/>
                </a:moveTo>
                <a:lnTo>
                  <a:pt x="4943" y="1446225"/>
                </a:lnTo>
                <a:cubicBezTo>
                  <a:pt x="4943" y="1149892"/>
                  <a:pt x="0" y="296333"/>
                  <a:pt x="0" y="0"/>
                </a:cubicBezTo>
              </a:path>
            </a:pathLst>
          </a:custGeom>
          <a:noFill/>
          <a:ln w="12700">
            <a:solidFill>
              <a:schemeClr val="bg1"/>
            </a:solidFill>
          </a:ln>
          <a:effectLst>
            <a:outerShdw blurRad="114300" dist="228600" dir="762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EF4BD16-8105-4817-BFE0-3F7B591C472E}"/>
              </a:ext>
            </a:extLst>
          </p:cNvPr>
          <p:cNvSpPr/>
          <p:nvPr userDrawn="1"/>
        </p:nvSpPr>
        <p:spPr>
          <a:xfrm rot="5400000">
            <a:off x="2815394" y="-224244"/>
            <a:ext cx="782386" cy="5139579"/>
          </a:xfrm>
          <a:custGeom>
            <a:avLst/>
            <a:gdLst>
              <a:gd name="connsiteX0" fmla="*/ 0 w 889000"/>
              <a:gd name="connsiteY0" fmla="*/ 0 h 889000"/>
              <a:gd name="connsiteX1" fmla="*/ 889000 w 889000"/>
              <a:gd name="connsiteY1" fmla="*/ 0 h 889000"/>
              <a:gd name="connsiteX2" fmla="*/ 889000 w 889000"/>
              <a:gd name="connsiteY2" fmla="*/ 889000 h 889000"/>
              <a:gd name="connsiteX3" fmla="*/ 0 w 889000"/>
              <a:gd name="connsiteY3" fmla="*/ 889000 h 889000"/>
              <a:gd name="connsiteX4" fmla="*/ 0 w 889000"/>
              <a:gd name="connsiteY4" fmla="*/ 0 h 889000"/>
              <a:gd name="connsiteX0" fmla="*/ 889000 w 980440"/>
              <a:gd name="connsiteY0" fmla="*/ 0 h 889000"/>
              <a:gd name="connsiteX1" fmla="*/ 889000 w 980440"/>
              <a:gd name="connsiteY1" fmla="*/ 889000 h 889000"/>
              <a:gd name="connsiteX2" fmla="*/ 0 w 980440"/>
              <a:gd name="connsiteY2" fmla="*/ 889000 h 889000"/>
              <a:gd name="connsiteX3" fmla="*/ 0 w 980440"/>
              <a:gd name="connsiteY3" fmla="*/ 0 h 889000"/>
              <a:gd name="connsiteX4" fmla="*/ 980440 w 980440"/>
              <a:gd name="connsiteY4" fmla="*/ 91440 h 889000"/>
              <a:gd name="connsiteX0" fmla="*/ 889000 w 889000"/>
              <a:gd name="connsiteY0" fmla="*/ 0 h 889000"/>
              <a:gd name="connsiteX1" fmla="*/ 889000 w 889000"/>
              <a:gd name="connsiteY1" fmla="*/ 889000 h 889000"/>
              <a:gd name="connsiteX2" fmla="*/ 0 w 889000"/>
              <a:gd name="connsiteY2" fmla="*/ 889000 h 889000"/>
              <a:gd name="connsiteX3" fmla="*/ 0 w 889000"/>
              <a:gd name="connsiteY3" fmla="*/ 0 h 889000"/>
              <a:gd name="connsiteX0" fmla="*/ 889000 w 889000"/>
              <a:gd name="connsiteY0" fmla="*/ 889000 h 889000"/>
              <a:gd name="connsiteX1" fmla="*/ 0 w 889000"/>
              <a:gd name="connsiteY1" fmla="*/ 889000 h 889000"/>
              <a:gd name="connsiteX2" fmla="*/ 0 w 889000"/>
              <a:gd name="connsiteY2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destaq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D2C648B-3381-431A-A1F5-8905D2DCC2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48" r="6723" b="25217"/>
          <a:stretch/>
        </p:blipFill>
        <p:spPr>
          <a:xfrm>
            <a:off x="4278" y="1456268"/>
            <a:ext cx="12235348" cy="39454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B76DBD-BC78-4DEF-885C-96A4263172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137" y="2089551"/>
            <a:ext cx="428400" cy="183600"/>
          </a:xfrm>
          <a:prstGeom prst="rect">
            <a:avLst/>
          </a:prstGeom>
          <a:effectLst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059BBE-B45F-4531-B13D-1F66F7D47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915137" y="4608568"/>
            <a:ext cx="428400" cy="1836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1D6FA203-7BBB-47F1-96C8-B4C40C5EA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038" y="2526651"/>
            <a:ext cx="9511755" cy="1787236"/>
          </a:xfrm>
        </p:spPr>
        <p:txBody>
          <a:bodyPr>
            <a:normAutofit/>
          </a:bodyPr>
          <a:lstStyle>
            <a:lvl1pPr algn="ctr">
              <a:defRPr sz="3200" b="1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Espaço para frases </a:t>
            </a:r>
            <a:br>
              <a:rPr lang="pt-BR" dirty="0"/>
            </a:br>
            <a:r>
              <a:rPr lang="pt-BR" dirty="0"/>
              <a:t>destaques.</a:t>
            </a:r>
            <a:br>
              <a:rPr lang="pt-BR" dirty="0"/>
            </a:br>
            <a:r>
              <a:rPr lang="pt-BR" dirty="0"/>
              <a:t>Até 3 linhas</a:t>
            </a:r>
          </a:p>
        </p:txBody>
      </p:sp>
    </p:spTree>
    <p:extLst>
      <p:ext uri="{BB962C8B-B14F-4D97-AF65-F5344CB8AC3E}">
        <p14:creationId xmlns:p14="http://schemas.microsoft.com/office/powerpoint/2010/main" val="11305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squerda e text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1C77DCF-81A0-4B0B-912B-F176CE2923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9144" y="0"/>
            <a:ext cx="6303962" cy="68405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90CE62-2299-4914-8B36-A852196B0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8461D6F-47E4-4061-901B-F67C1F00E933}"/>
              </a:ext>
            </a:extLst>
          </p:cNvPr>
          <p:cNvSpPr/>
          <p:nvPr userDrawn="1"/>
        </p:nvSpPr>
        <p:spPr>
          <a:xfrm>
            <a:off x="7004357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6">
            <a:extLst>
              <a:ext uri="{FF2B5EF4-FFF2-40B4-BE49-F238E27FC236}">
                <a16:creationId xmlns:a16="http://schemas.microsoft.com/office/drawing/2014/main" id="{C71B125D-B152-49C2-99B3-AF5F863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691" y="592428"/>
            <a:ext cx="4229142" cy="105606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17B9C420-3A1E-47AB-8315-A764165C0D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1691" y="2000920"/>
            <a:ext cx="4229142" cy="948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6D6811C2-B987-46C7-908B-335CFC47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1692" y="3301684"/>
            <a:ext cx="4229142" cy="2699871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D31691C-BD50-4B74-B16E-31F61E2FB351}"/>
              </a:ext>
            </a:extLst>
          </p:cNvPr>
          <p:cNvSpPr/>
          <p:nvPr userDrawn="1"/>
        </p:nvSpPr>
        <p:spPr>
          <a:xfrm>
            <a:off x="7004357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direita e text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1C77DCF-81A0-4B0B-912B-F176CE2923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5663" y="0"/>
            <a:ext cx="6303962" cy="68405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90CE62-2299-4914-8B36-A852196B0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8461D6F-47E4-4061-901B-F67C1F00E933}"/>
              </a:ext>
            </a:extLst>
          </p:cNvPr>
          <p:cNvSpPr/>
          <p:nvPr userDrawn="1"/>
        </p:nvSpPr>
        <p:spPr>
          <a:xfrm>
            <a:off x="780503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6">
            <a:extLst>
              <a:ext uri="{FF2B5EF4-FFF2-40B4-BE49-F238E27FC236}">
                <a16:creationId xmlns:a16="http://schemas.microsoft.com/office/drawing/2014/main" id="{C71B125D-B152-49C2-99B3-AF5F863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837" y="592428"/>
            <a:ext cx="4229142" cy="105606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17B9C420-3A1E-47AB-8315-A764165C0D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837" y="2000920"/>
            <a:ext cx="4229142" cy="948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6D6811C2-B987-46C7-908B-335CFC47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7838" y="3301684"/>
            <a:ext cx="4229142" cy="2699871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D31691C-BD50-4B74-B16E-31F61E2FB351}"/>
              </a:ext>
            </a:extLst>
          </p:cNvPr>
          <p:cNvSpPr/>
          <p:nvPr userDrawn="1"/>
        </p:nvSpPr>
        <p:spPr>
          <a:xfrm>
            <a:off x="780503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horizontal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1C77DCF-81A0-4B0B-912B-F176CE2923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9143" y="1"/>
            <a:ext cx="11880481" cy="49084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90CE62-2299-4914-8B36-A852196B0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8461D6F-47E4-4061-901B-F67C1F00E933}"/>
              </a:ext>
            </a:extLst>
          </p:cNvPr>
          <p:cNvSpPr/>
          <p:nvPr userDrawn="1"/>
        </p:nvSpPr>
        <p:spPr>
          <a:xfrm>
            <a:off x="592407" y="4182678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6">
            <a:extLst>
              <a:ext uri="{FF2B5EF4-FFF2-40B4-BE49-F238E27FC236}">
                <a16:creationId xmlns:a16="http://schemas.microsoft.com/office/drawing/2014/main" id="{C71B125D-B152-49C2-99B3-AF5F863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41" y="5095839"/>
            <a:ext cx="3476969" cy="105606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6D6811C2-B987-46C7-908B-335CFC47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3016" y="5095838"/>
            <a:ext cx="5284563" cy="1056069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D31691C-BD50-4B74-B16E-31F61E2FB351}"/>
              </a:ext>
            </a:extLst>
          </p:cNvPr>
          <p:cNvSpPr/>
          <p:nvPr userDrawn="1"/>
        </p:nvSpPr>
        <p:spPr>
          <a:xfrm>
            <a:off x="592407" y="6446511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 -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38FDFD-548F-4FDD-A105-82E58ECA59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9" y="-30"/>
            <a:ext cx="13117201" cy="72216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09268" y="2312297"/>
            <a:ext cx="7123390" cy="221594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2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Nova seção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01DC78-63CA-4F9D-86D0-8A56C4DF4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0492" y="650019"/>
            <a:ext cx="4133478" cy="77564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B55954-B214-48A6-B22F-0B75CC2B69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668" y="3206069"/>
            <a:ext cx="1836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1437" y="2694757"/>
            <a:ext cx="4754112" cy="346647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397"/>
            </a:lvl4pPr>
            <a:lvl5pPr>
              <a:defRPr sz="1397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84076" y="2694757"/>
            <a:ext cx="4820540" cy="346647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397"/>
            </a:lvl4pPr>
            <a:lvl5pPr>
              <a:defRPr sz="1397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4" name="Retângulo: Cantos Superiores Arredondados 13"/>
          <p:cNvSpPr/>
          <p:nvPr userDrawn="1"/>
        </p:nvSpPr>
        <p:spPr>
          <a:xfrm>
            <a:off x="1101437" y="1989973"/>
            <a:ext cx="4754112" cy="56659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sp>
        <p:nvSpPr>
          <p:cNvPr id="15" name="Retângulo: Cantos Superiores Arredondados 14"/>
          <p:cNvSpPr/>
          <p:nvPr userDrawn="1"/>
        </p:nvSpPr>
        <p:spPr>
          <a:xfrm>
            <a:off x="6384077" y="1989973"/>
            <a:ext cx="4820539" cy="566592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1088945" y="2092903"/>
            <a:ext cx="4453657" cy="399426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995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 userDrawn="1"/>
        </p:nvSpPr>
        <p:spPr>
          <a:xfrm>
            <a:off x="6697026" y="2079335"/>
            <a:ext cx="4453655" cy="399426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995" dirty="0">
              <a:solidFill>
                <a:schemeClr val="bg1"/>
              </a:solidFill>
            </a:endParaRPr>
          </a:p>
        </p:txBody>
      </p:sp>
      <p:cxnSp>
        <p:nvCxnSpPr>
          <p:cNvPr id="12" name="Conector reto 16"/>
          <p:cNvCxnSpPr>
            <a:cxnSpLocks/>
          </p:cNvCxnSpPr>
          <p:nvPr userDrawn="1"/>
        </p:nvCxnSpPr>
        <p:spPr>
          <a:xfrm>
            <a:off x="6115429" y="2694757"/>
            <a:ext cx="0" cy="3466477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6B72DD9-B0A6-409D-9642-230AB5A86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978" y="2092325"/>
            <a:ext cx="4438650" cy="38576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DE0AFE36-E2ED-487B-92A6-485AEC0912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2881" y="2092325"/>
            <a:ext cx="4438650" cy="38576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8" name="Título 16">
            <a:extLst>
              <a:ext uri="{FF2B5EF4-FFF2-40B4-BE49-F238E27FC236}">
                <a16:creationId xmlns:a16="http://schemas.microsoft.com/office/drawing/2014/main" id="{F670B9E7-6A83-474F-BCE3-0D5EBE1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44712F-E017-43B0-8CF9-F8C41F133547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36F09CF-E0BB-4AD4-9B12-C76E052DC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7362433-C34C-4752-A72D-75BD4924DDB5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1437" y="2704430"/>
            <a:ext cx="2915460" cy="3466477"/>
          </a:xfrm>
          <a:ln>
            <a:noFill/>
          </a:ln>
        </p:spPr>
        <p:txBody>
          <a:bodyPr>
            <a:normAutofit/>
          </a:bodyPr>
          <a:lstStyle>
            <a:lvl1pPr>
              <a:defRPr sz="1800" i="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marL="228029" marR="0" lvl="0" indent="-228029" algn="l" defTabSz="912114" rtl="0" eaLnBrk="1" fontAlgn="auto" latinLnBrk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14" name="Retângulo: Cantos Superiores Arredondados 13"/>
          <p:cNvSpPr/>
          <p:nvPr userDrawn="1"/>
        </p:nvSpPr>
        <p:spPr>
          <a:xfrm>
            <a:off x="1101436" y="1989973"/>
            <a:ext cx="2915461" cy="56659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4695297" y="2704430"/>
            <a:ext cx="2915460" cy="3466477"/>
          </a:xfrm>
          <a:ln>
            <a:noFill/>
          </a:ln>
        </p:spPr>
        <p:txBody>
          <a:bodyPr>
            <a:normAutofit/>
          </a:bodyPr>
          <a:lstStyle>
            <a:lvl1pPr>
              <a:defRPr sz="1800" i="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marL="228029" marR="0" lvl="0" indent="-228029" algn="l" defTabSz="912114" rtl="0" eaLnBrk="1" fontAlgn="auto" latinLnBrk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10" name="Retângulo: Cantos Diagonais Arredondados 13"/>
          <p:cNvSpPr/>
          <p:nvPr userDrawn="1"/>
        </p:nvSpPr>
        <p:spPr>
          <a:xfrm>
            <a:off x="4667034" y="2009320"/>
            <a:ext cx="2943723" cy="566592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/>
          </p:nvPr>
        </p:nvSpPr>
        <p:spPr>
          <a:xfrm>
            <a:off x="8289156" y="2704430"/>
            <a:ext cx="2915460" cy="3466477"/>
          </a:xfrm>
          <a:ln>
            <a:noFill/>
          </a:ln>
        </p:spPr>
        <p:txBody>
          <a:bodyPr>
            <a:normAutofit/>
          </a:bodyPr>
          <a:lstStyle>
            <a:lvl1pPr>
              <a:defRPr sz="1800" i="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marL="228029" marR="0" lvl="0" indent="-228029" algn="l" defTabSz="912114" rtl="0" eaLnBrk="1" fontAlgn="auto" latinLnBrk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12" name="Retângulo: Cantos Diagonais Arredondados 13"/>
          <p:cNvSpPr/>
          <p:nvPr userDrawn="1"/>
        </p:nvSpPr>
        <p:spPr>
          <a:xfrm>
            <a:off x="8260893" y="1989973"/>
            <a:ext cx="2943723" cy="566592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cxnSp>
        <p:nvCxnSpPr>
          <p:cNvPr id="20" name="Conector reto 16"/>
          <p:cNvCxnSpPr>
            <a:cxnSpLocks/>
          </p:cNvCxnSpPr>
          <p:nvPr userDrawn="1"/>
        </p:nvCxnSpPr>
        <p:spPr>
          <a:xfrm>
            <a:off x="4322324" y="2704430"/>
            <a:ext cx="0" cy="3466477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16"/>
          <p:cNvCxnSpPr>
            <a:cxnSpLocks/>
          </p:cNvCxnSpPr>
          <p:nvPr userDrawn="1"/>
        </p:nvCxnSpPr>
        <p:spPr>
          <a:xfrm>
            <a:off x="7926894" y="2704430"/>
            <a:ext cx="0" cy="3466477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D8E686-1EA8-4844-B9D7-59FC81D84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9112" y="2078006"/>
            <a:ext cx="2449496" cy="390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1BCFED0B-39CA-4BE8-B1B4-2F6EAC911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562" y="2078006"/>
            <a:ext cx="2449496" cy="390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0F6DB622-6444-4E88-ACFA-58B4988A2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3812" y="2078006"/>
            <a:ext cx="2449496" cy="390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F70E5882-0EBF-461F-AA03-E0B250ED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3127104-AA61-4A9B-9AED-256DF1D3963F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A5B485B-0CB9-4835-AEC4-C292299D58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B2D1AC-BF92-481B-BCC5-4611D26B4588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Gráfico 7"/>
          <p:cNvSpPr>
            <a:spLocks noGrp="1"/>
          </p:cNvSpPr>
          <p:nvPr>
            <p:ph type="chart" sz="quarter" idx="12"/>
          </p:nvPr>
        </p:nvSpPr>
        <p:spPr>
          <a:xfrm>
            <a:off x="6634433" y="814784"/>
            <a:ext cx="5021028" cy="521004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795">
                <a:solidFill>
                  <a:srgbClr val="5F5F5F"/>
                </a:solidFill>
                <a:latin typeface="+mj-lt"/>
              </a:defRPr>
            </a:lvl1pPr>
          </a:lstStyle>
          <a:p>
            <a:r>
              <a:rPr lang="pt-BR"/>
              <a:t>Clique no ícone para adicionar gráfico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1436" y="2892559"/>
            <a:ext cx="5219527" cy="313226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3" name="Conector reto 16"/>
          <p:cNvCxnSpPr>
            <a:cxnSpLocks/>
          </p:cNvCxnSpPr>
          <p:nvPr userDrawn="1"/>
        </p:nvCxnSpPr>
        <p:spPr>
          <a:xfrm>
            <a:off x="6458139" y="649507"/>
            <a:ext cx="0" cy="5375321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FDF1B0B-EFCD-43B2-9972-D67E49347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5539642-C875-4992-B4E5-6E5EA3F2421B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46E90F5-690D-4E8E-89B6-A6BBBEB88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6" name="Título 16">
            <a:extLst>
              <a:ext uri="{FF2B5EF4-FFF2-40B4-BE49-F238E27FC236}">
                <a16:creationId xmlns:a16="http://schemas.microsoft.com/office/drawing/2014/main" id="{5CA9FCBD-AAF7-49B8-8ED1-998540B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1"/>
            <a:ext cx="5219535" cy="953884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E6628125-08C2-4A47-98D4-2594194CD3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7" y="1911876"/>
            <a:ext cx="5219548" cy="64198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03696E7-E051-4590-874C-53AF249F2FCF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u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A3D287-733C-430E-9381-7F00F2F74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13" t="45397" r="4536" b="1227"/>
          <a:stretch/>
        </p:blipFill>
        <p:spPr>
          <a:xfrm>
            <a:off x="1" y="0"/>
            <a:ext cx="12234358" cy="43659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1D51E5-650C-4856-9081-2D71A76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96271" y="766548"/>
            <a:ext cx="3294600" cy="61608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64188" y="3732204"/>
            <a:ext cx="5236507" cy="54314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389" b="1" spc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Assunto Apresentação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4188" y="4486298"/>
            <a:ext cx="5236507" cy="42106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793">
                <a:solidFill>
                  <a:schemeClr val="bg1">
                    <a:lumMod val="50000"/>
                  </a:schemeClr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pt-BR" dirty="0"/>
              <a:t>Nome do palestrante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87CA8E-AE8F-40EB-9C38-D3664FB9F2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7100" y="3783518"/>
            <a:ext cx="1836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6">
            <a:extLst>
              <a:ext uri="{FF2B5EF4-FFF2-40B4-BE49-F238E27FC236}">
                <a16:creationId xmlns:a16="http://schemas.microsoft.com/office/drawing/2014/main" id="{05F1E939-706A-46FD-85C3-C512D69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1"/>
            <a:ext cx="10618337" cy="708338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38B284-C47F-4C2E-A131-7E98B054EB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AEE0D70D-F0B6-4743-9420-A93C36B7A3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1438" y="1943100"/>
            <a:ext cx="4140264" cy="4380427"/>
          </a:xfrm>
        </p:spPr>
        <p:txBody>
          <a:bodyPr anchor="ctr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755F91-ED75-47DB-A26A-9FFDB3908F7A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4A63F64-B2D3-4536-98EC-9B6DA329F34E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 iPhone e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98C0044-4CCE-4869-A197-933FBCFA8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9" name="Título 16">
            <a:extLst>
              <a:ext uri="{FF2B5EF4-FFF2-40B4-BE49-F238E27FC236}">
                <a16:creationId xmlns:a16="http://schemas.microsoft.com/office/drawing/2014/main" id="{7474871A-3B06-4BE8-B2F6-3A4103EE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1"/>
            <a:ext cx="10618337" cy="708338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29E94F-BB88-42D0-9767-D9B6C0F51E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F6808A5-B9D6-4F6F-A364-B6CA37B8B5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1437" y="1943100"/>
            <a:ext cx="5018375" cy="4380427"/>
          </a:xfrm>
        </p:spPr>
        <p:txBody>
          <a:bodyPr anchor="ctr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37F664-3AE5-48C6-B22F-C6EFA6AC1EF0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AD85AA-5DF8-436F-B259-A13C8DDC9269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+textos cu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9387CA-5E3E-4EC3-8133-38830D4C14AA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04269DF-EFEE-495D-971D-9BE84188A1D1}"/>
              </a:ext>
            </a:extLst>
          </p:cNvPr>
          <p:cNvSpPr/>
          <p:nvPr userDrawn="1"/>
        </p:nvSpPr>
        <p:spPr>
          <a:xfrm>
            <a:off x="838200" y="1943100"/>
            <a:ext cx="123825" cy="12382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900EDC-9665-48EE-AF4D-F2535F131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CAF60877-A02A-4826-9A24-AA4E815D9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3" y="4972254"/>
            <a:ext cx="3243912" cy="100400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5" name="Espaço Reservado para Texto 7">
            <a:extLst>
              <a:ext uri="{FF2B5EF4-FFF2-40B4-BE49-F238E27FC236}">
                <a16:creationId xmlns:a16="http://schemas.microsoft.com/office/drawing/2014/main" id="{D6B30035-DACB-4B57-A001-3C27907908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249" y="4499179"/>
            <a:ext cx="3242377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8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1A0898A-9026-4ED1-B78D-B6DCA59B4C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2429" y="297221"/>
            <a:ext cx="3625401" cy="3967163"/>
          </a:xfr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7" name="Espaço Reservado para Imagem 3">
            <a:extLst>
              <a:ext uri="{FF2B5EF4-FFF2-40B4-BE49-F238E27FC236}">
                <a16:creationId xmlns:a16="http://schemas.microsoft.com/office/drawing/2014/main" id="{3CCAD30C-1028-43C4-82B0-4CC9375D00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41648" y="297221"/>
            <a:ext cx="3625401" cy="3967163"/>
          </a:xfr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3">
            <a:extLst>
              <a:ext uri="{FF2B5EF4-FFF2-40B4-BE49-F238E27FC236}">
                <a16:creationId xmlns:a16="http://schemas.microsoft.com/office/drawing/2014/main" id="{59991D96-2CD3-4567-82A7-2EB6F00D8C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360867" y="297221"/>
            <a:ext cx="3625401" cy="3967163"/>
          </a:xfr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2EB7EBC4-FC99-43D8-B826-32E87B0746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1938" y="4972254"/>
            <a:ext cx="3243912" cy="100400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1748427D-7DEB-4ABA-A4D1-4DCA803303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96434" y="4499179"/>
            <a:ext cx="3242377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8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0795600A-8ED7-4E59-867E-9A85CC6A23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86110" y="4972254"/>
            <a:ext cx="3243912" cy="100400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96FDD51D-AD17-4F17-9853-888582FE43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80606" y="4499179"/>
            <a:ext cx="3242377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8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8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A9B140-7AB7-4DED-8B9C-D6FD8DFA6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15" b="5290"/>
          <a:stretch/>
        </p:blipFill>
        <p:spPr>
          <a:xfrm>
            <a:off x="3416" y="977"/>
            <a:ext cx="12236209" cy="6839561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05D61E-A85F-4258-A666-8AC3FC5665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5675" y="2863850"/>
            <a:ext cx="4035425" cy="8214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  <a:lvl2pPr marL="456057" indent="0">
              <a:buNone/>
              <a:defRPr/>
            </a:lvl2pPr>
          </a:lstStyle>
          <a:p>
            <a:pPr lvl="0"/>
            <a:r>
              <a:rPr lang="pt-BR" dirty="0"/>
              <a:t>Obrigado (a)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10593-6483-4E5A-A6EA-FF05CD615EC1}"/>
              </a:ext>
            </a:extLst>
          </p:cNvPr>
          <p:cNvSpPr txBox="1"/>
          <p:nvPr userDrawn="1"/>
        </p:nvSpPr>
        <p:spPr>
          <a:xfrm>
            <a:off x="3671824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0800.648.3300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EB1D21-1910-4002-95C6-1058B9AA9716}"/>
              </a:ext>
            </a:extLst>
          </p:cNvPr>
          <p:cNvSpPr txBox="1"/>
          <p:nvPr userDrawn="1"/>
        </p:nvSpPr>
        <p:spPr>
          <a:xfrm>
            <a:off x="1007485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senior</a:t>
            </a:r>
            <a:r>
              <a:rPr lang="pt-BR" sz="1600" dirty="0">
                <a:solidFill>
                  <a:schemeClr val="bg1"/>
                </a:solidFill>
              </a:rPr>
              <a:t>.com.br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37A6D7-3525-42A9-9F55-4981E08BF0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0655" y="5972582"/>
            <a:ext cx="346908" cy="3295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30DACC-D919-4B8D-8C1F-9198D45E8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14697" y="5972583"/>
            <a:ext cx="346908" cy="32956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362B61A-607F-4B34-9F2D-271A127A48AA}"/>
              </a:ext>
            </a:extLst>
          </p:cNvPr>
          <p:cNvSpPr txBox="1"/>
          <p:nvPr userDrawn="1"/>
        </p:nvSpPr>
        <p:spPr>
          <a:xfrm>
            <a:off x="6703312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(11) 95485-0300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0C17A5-702D-4779-81B7-642457F1AD96}"/>
              </a:ext>
            </a:extLst>
          </p:cNvPr>
          <p:cNvSpPr txBox="1"/>
          <p:nvPr userDrawn="1"/>
        </p:nvSpPr>
        <p:spPr>
          <a:xfrm>
            <a:off x="9452289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senior.sistemas1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E94CD72-5C76-4DBE-9D3D-AE2C12E44B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3673" y="5985218"/>
            <a:ext cx="346908" cy="346908"/>
          </a:xfrm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A9D21B1-348A-4BB9-B630-67CA12C9C0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3831647"/>
            <a:ext cx="4002087" cy="590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pt-BR" dirty="0"/>
              <a:t>Contatos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7DEBF17-166D-4C7C-81DC-60ED09BA33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49357" y="3004247"/>
            <a:ext cx="3049800" cy="11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49350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3" y="2837180"/>
            <a:ext cx="6003925" cy="624840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2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69D79C-76B7-458F-BCB3-5C2413A64256}"/>
              </a:ext>
            </a:extLst>
          </p:cNvPr>
          <p:cNvSpPr/>
          <p:nvPr userDrawn="1"/>
        </p:nvSpPr>
        <p:spPr>
          <a:xfrm>
            <a:off x="5094978" y="-22034"/>
            <a:ext cx="45719" cy="33111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8AD197D-6DBF-4D0D-96E4-A5DBD57E7DF6}"/>
              </a:ext>
            </a:extLst>
          </p:cNvPr>
          <p:cNvSpPr/>
          <p:nvPr userDrawn="1"/>
        </p:nvSpPr>
        <p:spPr>
          <a:xfrm>
            <a:off x="5094978" y="3363972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D5961E6-7B4A-4391-BB1D-0D6EE6845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7813" y="3690938"/>
            <a:ext cx="6003925" cy="2362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  <a:p>
            <a:pPr lvl="0"/>
            <a:r>
              <a:rPr lang="pt-BR" dirty="0"/>
              <a:t>Observe para que fique sempre centralizado verticalmente.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D7E8B95-6614-4FCA-94B6-AED3E52B51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73238" y="2398312"/>
            <a:ext cx="2362200" cy="2362200"/>
          </a:xfrm>
          <a:prstGeom prst="round2DiagRect">
            <a:avLst/>
          </a:prstGeom>
          <a:ln>
            <a:noFill/>
          </a:ln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F79C2B7-A533-48A1-9890-AE4130EF74FE}"/>
              </a:ext>
            </a:extLst>
          </p:cNvPr>
          <p:cNvSpPr/>
          <p:nvPr userDrawn="1"/>
        </p:nvSpPr>
        <p:spPr>
          <a:xfrm>
            <a:off x="1704244" y="2338153"/>
            <a:ext cx="2362201" cy="2362200"/>
          </a:xfrm>
          <a:prstGeom prst="round2Diag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vertical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0"/>
            <a:ext cx="2427373" cy="195758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8AD197D-6DBF-4D0D-96E4-A5DBD57E7DF6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9D3CC520-FC20-453D-B2CE-A0A001EB2EB0}"/>
              </a:ext>
            </a:extLst>
          </p:cNvPr>
          <p:cNvCxnSpPr/>
          <p:nvPr userDrawn="1"/>
        </p:nvCxnSpPr>
        <p:spPr>
          <a:xfrm>
            <a:off x="5057086" y="914400"/>
            <a:ext cx="0" cy="5321300"/>
          </a:xfrm>
          <a:prstGeom prst="line">
            <a:avLst/>
          </a:prstGeom>
          <a:ln>
            <a:solidFill>
              <a:srgbClr val="14C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725" y="3421063"/>
            <a:ext cx="2427288" cy="2362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D5961E6-7B4A-4391-BB1D-0D6EE6845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7813" y="914400"/>
            <a:ext cx="6003925" cy="5138738"/>
          </a:xfrm>
        </p:spPr>
        <p:txBody>
          <a:bodyPr anchor="ctr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  <a:p>
            <a:pPr lvl="0"/>
            <a:r>
              <a:rPr lang="pt-BR" dirty="0"/>
              <a:t>Observe para que fique sempre centralizado verticalmente.</a:t>
            </a:r>
          </a:p>
        </p:txBody>
      </p:sp>
    </p:spTree>
    <p:extLst>
      <p:ext uri="{BB962C8B-B14F-4D97-AF65-F5344CB8AC3E}">
        <p14:creationId xmlns:p14="http://schemas.microsoft.com/office/powerpoint/2010/main" val="33774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lulo horizontal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9D3CC520-FC20-453D-B2CE-A0A001EB2EB0}"/>
              </a:ext>
            </a:extLst>
          </p:cNvPr>
          <p:cNvCxnSpPr>
            <a:cxnSpLocks/>
          </p:cNvCxnSpPr>
          <p:nvPr userDrawn="1"/>
        </p:nvCxnSpPr>
        <p:spPr>
          <a:xfrm>
            <a:off x="6154139" y="2717442"/>
            <a:ext cx="0" cy="3670479"/>
          </a:xfrm>
          <a:prstGeom prst="line">
            <a:avLst/>
          </a:prstGeom>
          <a:ln>
            <a:solidFill>
              <a:srgbClr val="14C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D5961E6-7B4A-4391-BB1D-0D6EE6845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7516" y="2717442"/>
            <a:ext cx="4327100" cy="3335696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65" y="2717442"/>
            <a:ext cx="4327100" cy="3335696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E55367B-A47C-430B-84AE-AFF894D5C64B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texto 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26D334-5F33-44E5-A180-C98BCDFF0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3" name="Título 16">
            <a:extLst>
              <a:ext uri="{FF2B5EF4-FFF2-40B4-BE49-F238E27FC236}">
                <a16:creationId xmlns:a16="http://schemas.microsoft.com/office/drawing/2014/main" id="{DFCA6BC3-53A6-4C30-93F6-B0158AD8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5F2645-9C90-48BC-B24E-A45668A499C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FE6548-5A36-46BF-9A85-37C000145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id="{D251201B-8FEA-4C0A-A8EF-FCED72CC74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10122407" cy="5370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2AEE2CF-1927-4066-9B5A-0B6DD7B15E73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8EAEA27A-7521-4652-92E0-32362D2823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01725" y="2509025"/>
            <a:ext cx="10121900" cy="34171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0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, imagem ou 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26D334-5F33-44E5-A180-C98BCDFF0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3" name="Título 16">
            <a:extLst>
              <a:ext uri="{FF2B5EF4-FFF2-40B4-BE49-F238E27FC236}">
                <a16:creationId xmlns:a16="http://schemas.microsoft.com/office/drawing/2014/main" id="{DFCA6BC3-53A6-4C30-93F6-B0158AD8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5F2645-9C90-48BC-B24E-A45668A499C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FE6548-5A36-46BF-9A85-37C000145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id="{D251201B-8FEA-4C0A-A8EF-FCED72CC74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10122407" cy="5370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AA6E489-31DD-4F5C-9E5E-9BE477C380E2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lulo horizontal + text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0099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id="{2850C96F-0028-4496-BEA8-4A603C1778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73440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288FE569-2C68-4587-BBEC-7E0EBBCBF6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0421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5B70DAB0-880F-49EC-BBEC-F5E3306584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757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1138021-C15F-4DED-9F6A-220EB3AF3016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lulo + texto topicos com 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4454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id="{2850C96F-0028-4496-BEA8-4A603C1778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7605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288FE569-2C68-4587-BBEC-7E0EBBCBF6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5108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5B70DAB0-880F-49EC-BBEC-F5E3306584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2430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F691F4C-B453-4701-A108-0112EF7A9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3175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CF504096-4367-4FE8-8BF8-483EE5F8EB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8094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03386302-C0D9-48D3-9292-909085FDE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3990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F5E2F9D8-8735-43B5-ABF8-EEC58A0776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25698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984C9ED-48AD-4F6F-98DC-4A0E80F2870E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1694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89" r:id="rId3"/>
    <p:sldLayoutId id="2147483669" r:id="rId4"/>
    <p:sldLayoutId id="2147483681" r:id="rId5"/>
    <p:sldLayoutId id="2147483653" r:id="rId6"/>
    <p:sldLayoutId id="2147483686" r:id="rId7"/>
    <p:sldLayoutId id="2147483682" r:id="rId8"/>
    <p:sldLayoutId id="2147483683" r:id="rId9"/>
    <p:sldLayoutId id="2147483684" r:id="rId10"/>
    <p:sldLayoutId id="2147483650" r:id="rId11"/>
    <p:sldLayoutId id="2147483685" r:id="rId12"/>
    <p:sldLayoutId id="2147483679" r:id="rId13"/>
    <p:sldLayoutId id="2147483688" r:id="rId14"/>
    <p:sldLayoutId id="2147483687" r:id="rId15"/>
    <p:sldLayoutId id="2147483655" r:id="rId16"/>
    <p:sldLayoutId id="2147483652" r:id="rId17"/>
    <p:sldLayoutId id="2147483673" r:id="rId18"/>
    <p:sldLayoutId id="2147483657" r:id="rId19"/>
    <p:sldLayoutId id="2147483662" r:id="rId20"/>
    <p:sldLayoutId id="2147483666" r:id="rId21"/>
    <p:sldLayoutId id="2147483656" r:id="rId22"/>
    <p:sldLayoutId id="2147483670" r:id="rId23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500" kern="1200" spc="-15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9408@gmail.com" TargetMode="External"/><Relationship Id="rId2" Type="http://schemas.openxmlformats.org/officeDocument/2006/relationships/hyperlink" Target="mailto:rafael.dasilva@senior.com.br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20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SDL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F0672B-FD70-D5D2-6F9B-68261316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84" y="1881767"/>
            <a:ext cx="632548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SDL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4881DD-F54E-D8D6-C468-4B48CC4F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5" y="1691240"/>
            <a:ext cx="772585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EDL</a:t>
            </a:r>
          </a:p>
        </p:txBody>
      </p:sp>
      <p:pic>
        <p:nvPicPr>
          <p:cNvPr id="1028" name="Picture 4" descr="Consulta Obrigatoriedade ao eSocial e à DCTFWeb já está disponível —  Português (Brasil)">
            <a:extLst>
              <a:ext uri="{FF2B5EF4-FFF2-40B4-BE49-F238E27FC236}">
                <a16:creationId xmlns:a16="http://schemas.microsoft.com/office/drawing/2014/main" id="{60D9B856-4AE3-4E57-BFCD-3FB524C7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09" y="164849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8F42A1-5D60-FAD6-E0E5-CBBCB3DD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42" y="2477815"/>
            <a:ext cx="2695951" cy="259116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CEC76F-1EC4-E38F-3620-3501D71D3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242" y="1761688"/>
            <a:ext cx="2700784" cy="46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1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Pedido(modifica </a:t>
            </a:r>
            <a:r>
              <a:rPr lang="pt-BR" dirty="0" err="1"/>
              <a:t>create</a:t>
            </a:r>
            <a:r>
              <a:rPr lang="pt-BR" dirty="0"/>
              <a:t> do CRUDL gerado)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1AB13C-33BA-1DD2-A648-2470E300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43" y="1648497"/>
            <a:ext cx="8567337" cy="4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3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Estoque e valores de Pedido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87C4D7-8337-4813-4DFF-E31682C1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46" y="1459684"/>
            <a:ext cx="8042131" cy="52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3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Deletar Cliente (modifica delete do CRUDL gerado)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4F00AE-8BC1-762F-2703-A739F488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97" y="2777509"/>
            <a:ext cx="9882319" cy="20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de Pedidos de acordo com Valor Final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EA469F1E-C274-423A-A7BF-56BDC052122A}"/>
              </a:ext>
            </a:extLst>
          </p:cNvPr>
          <p:cNvSpPr txBox="1">
            <a:spLocks/>
          </p:cNvSpPr>
          <p:nvPr/>
        </p:nvSpPr>
        <p:spPr>
          <a:xfrm>
            <a:off x="4316973" y="1690638"/>
            <a:ext cx="4460906" cy="341313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 err="1"/>
              <a:t>Repository</a:t>
            </a:r>
            <a:r>
              <a:rPr lang="pt-BR" dirty="0"/>
              <a:t> -&gt; </a:t>
            </a:r>
            <a:r>
              <a:rPr lang="pt-BR" dirty="0" err="1"/>
              <a:t>QueryMethods</a:t>
            </a:r>
            <a:r>
              <a:rPr lang="pt-BR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3E4503-F455-E2BC-9A5F-EBA17ECE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11" y="2024317"/>
            <a:ext cx="5973009" cy="704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838F56-DB4A-0E99-AC6B-F0FCBD3E2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905" y="4193488"/>
            <a:ext cx="9581883" cy="2383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CCCEF56-205C-4BD9-1C88-92006C8E0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905" y="1542007"/>
            <a:ext cx="294363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Signal</a:t>
            </a:r>
            <a:r>
              <a:rPr lang="pt-BR" dirty="0"/>
              <a:t> para ativação de Clientes e Produtos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F02A233A-6AF4-49C1-939D-738DA40CFF3C}"/>
              </a:ext>
            </a:extLst>
          </p:cNvPr>
          <p:cNvSpPr txBox="1">
            <a:spLocks/>
          </p:cNvSpPr>
          <p:nvPr/>
        </p:nvSpPr>
        <p:spPr>
          <a:xfrm>
            <a:off x="1145861" y="4897825"/>
            <a:ext cx="6288578" cy="2496572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E68F5-2E20-B426-804E-686D4471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84" y="1818833"/>
            <a:ext cx="3235256" cy="28450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0CBA4F-3906-45F0-AA0A-47855D43E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45" y="4806637"/>
            <a:ext cx="957396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1" y="914401"/>
            <a:ext cx="10103179" cy="734096"/>
          </a:xfrm>
        </p:spPr>
        <p:txBody>
          <a:bodyPr/>
          <a:lstStyle/>
          <a:p>
            <a:r>
              <a:rPr lang="pt-BR" dirty="0"/>
              <a:t>Listagem de Clientes ativos e inativos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F02A233A-6AF4-49C1-939D-738DA40CFF3C}"/>
              </a:ext>
            </a:extLst>
          </p:cNvPr>
          <p:cNvSpPr txBox="1">
            <a:spLocks/>
          </p:cNvSpPr>
          <p:nvPr/>
        </p:nvSpPr>
        <p:spPr>
          <a:xfrm>
            <a:off x="1621554" y="4465914"/>
            <a:ext cx="6288578" cy="2496572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Repository</a:t>
            </a:r>
            <a:r>
              <a:rPr lang="pt-BR" dirty="0"/>
              <a:t> -&gt; @Query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79BFED-9BE0-8C02-067F-E0409798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1" y="5010413"/>
            <a:ext cx="7468642" cy="7049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AB824D-A8D6-785F-8E54-44889F9A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754" y="1733045"/>
            <a:ext cx="727811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1" y="914401"/>
            <a:ext cx="10103179" cy="734096"/>
          </a:xfrm>
        </p:spPr>
        <p:txBody>
          <a:bodyPr/>
          <a:lstStyle/>
          <a:p>
            <a:r>
              <a:rPr lang="pt-BR" dirty="0"/>
              <a:t>Listagem de Clientes ativos e inativos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AA8B48-E207-EDA4-84E8-9FB480A6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07" y="1648497"/>
            <a:ext cx="6210518" cy="24024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D518BA7-9EB5-687F-66DC-86AB212D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63" y="4334178"/>
            <a:ext cx="6590605" cy="18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69D-A31C-40CE-B19E-1144BF99B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Desafio </a:t>
            </a:r>
            <a:r>
              <a:rPr lang="pt-BR" dirty="0" err="1"/>
              <a:t>GoDev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E43C7-2338-4FDB-A8E2-3DC6DCEF0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Macedo</a:t>
            </a:r>
          </a:p>
        </p:txBody>
      </p:sp>
    </p:spTree>
    <p:extLst>
      <p:ext uri="{BB962C8B-B14F-4D97-AF65-F5344CB8AC3E}">
        <p14:creationId xmlns:p14="http://schemas.microsoft.com/office/powerpoint/2010/main" val="24281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1" y="914401"/>
            <a:ext cx="10103179" cy="734096"/>
          </a:xfrm>
        </p:spPr>
        <p:txBody>
          <a:bodyPr/>
          <a:lstStyle/>
          <a:p>
            <a:r>
              <a:rPr lang="pt-BR" dirty="0"/>
              <a:t>Listagem de Produtos com filtro de estoque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F35164-5D6E-0359-FDF4-42B67F2B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2" y="3079779"/>
            <a:ext cx="5277587" cy="1333686"/>
          </a:xfrm>
          <a:prstGeom prst="rect">
            <a:avLst/>
          </a:prstGeom>
        </p:spPr>
      </p:pic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37F3FCFB-F90A-26D4-45F8-B4C3EBA7C192}"/>
              </a:ext>
            </a:extLst>
          </p:cNvPr>
          <p:cNvSpPr txBox="1">
            <a:spLocks/>
          </p:cNvSpPr>
          <p:nvPr/>
        </p:nvSpPr>
        <p:spPr>
          <a:xfrm>
            <a:off x="5130706" y="2677905"/>
            <a:ext cx="4460906" cy="341313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 err="1"/>
              <a:t>Repository</a:t>
            </a:r>
            <a:r>
              <a:rPr lang="pt-BR" dirty="0"/>
              <a:t> -&gt; </a:t>
            </a:r>
            <a:r>
              <a:rPr lang="pt-BR" dirty="0" err="1"/>
              <a:t>QueryMethods</a:t>
            </a:r>
            <a:r>
              <a:rPr lang="pt-BR" dirty="0"/>
              <a:t>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63F707-ED27-8E64-497E-9C476669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262" y="1648497"/>
            <a:ext cx="3190718" cy="42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Buscar Produto de acordo com a sua categoria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8AE74DF1-F58B-44BD-8B67-BCD9C127F606}"/>
              </a:ext>
            </a:extLst>
          </p:cNvPr>
          <p:cNvSpPr txBox="1">
            <a:spLocks/>
          </p:cNvSpPr>
          <p:nvPr/>
        </p:nvSpPr>
        <p:spPr>
          <a:xfrm>
            <a:off x="6716750" y="1475161"/>
            <a:ext cx="3080906" cy="346672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Repository</a:t>
            </a:r>
            <a:r>
              <a:rPr lang="pt-BR" dirty="0"/>
              <a:t> -&gt; </a:t>
            </a:r>
            <a:r>
              <a:rPr lang="pt-BR" dirty="0" err="1"/>
              <a:t>QueryDSL</a:t>
            </a:r>
            <a:r>
              <a:rPr lang="pt-BR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268878-54ED-3AF0-7309-7BF194C9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50" y="1784708"/>
            <a:ext cx="4636156" cy="16720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A8797F-6B2B-E7A9-F96D-0F7950C7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23" y="3766312"/>
            <a:ext cx="5063148" cy="28288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4634B2-C7C1-B9B0-2046-6AE27AA2E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12" y="1648497"/>
            <a:ext cx="5027114" cy="18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1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Record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257982-CDE0-A1E8-847C-7D8D5DF5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27" y="1648497"/>
            <a:ext cx="3143689" cy="17147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AE375E-9F1A-21E8-FA23-5064674E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75" y="3714737"/>
            <a:ext cx="5863992" cy="14773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2EEBCF-A707-6DC8-AA04-203A07603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17" y="1160898"/>
            <a:ext cx="3233369" cy="51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Migração </a:t>
            </a:r>
            <a:r>
              <a:rPr lang="pt-BR" dirty="0" err="1"/>
              <a:t>Flyway</a:t>
            </a:r>
            <a:endParaRPr lang="pt-BR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F02A233A-6AF4-49C1-939D-738DA40CFF3C}"/>
              </a:ext>
            </a:extLst>
          </p:cNvPr>
          <p:cNvSpPr txBox="1">
            <a:spLocks/>
          </p:cNvSpPr>
          <p:nvPr/>
        </p:nvSpPr>
        <p:spPr>
          <a:xfrm>
            <a:off x="1101437" y="1980790"/>
            <a:ext cx="6288578" cy="2496572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71ABEB-4B28-6C7E-9EC1-6F3F200B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23" y="2685284"/>
            <a:ext cx="4277322" cy="21243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3B88EE-7C99-2DA0-A139-BF1F632B0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32" y="3514074"/>
            <a:ext cx="480127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</a:t>
            </a:r>
            <a:r>
              <a:rPr lang="pt-BR" dirty="0" err="1"/>
              <a:t>TranslationHub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60541E-9DE1-1C0C-B3AA-554CB241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71" y="2195619"/>
            <a:ext cx="8653481" cy="31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8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Event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A8058F-89E4-FC70-03A1-EC5E4EE7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0" y="2694144"/>
            <a:ext cx="3134162" cy="17623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E4D9D4B-C866-DE4F-9750-F4014330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03" y="1811282"/>
            <a:ext cx="7582741" cy="32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Event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B8D829-A5D2-D446-D4C5-41CE94A0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01" y="3420270"/>
            <a:ext cx="9630649" cy="227689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6EB5D2B-C50F-4D3E-DDDD-B45E2992BFBB}"/>
              </a:ext>
            </a:extLst>
          </p:cNvPr>
          <p:cNvSpPr/>
          <p:nvPr/>
        </p:nvSpPr>
        <p:spPr>
          <a:xfrm>
            <a:off x="1337701" y="5443935"/>
            <a:ext cx="4937264" cy="319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5CFF6F-6561-DE60-954D-78AC6E79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07" y="1726912"/>
            <a:ext cx="4669610" cy="15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6469AF2-E568-4B07-8888-4DB05BAAA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E6A5-B86E-4CD0-BF8C-FE59530D0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5675" y="3685309"/>
            <a:ext cx="3396157" cy="1252081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rafael.dasilva@senior.com.br</a:t>
            </a:r>
            <a:endParaRPr lang="pt-BR" dirty="0"/>
          </a:p>
          <a:p>
            <a:r>
              <a:rPr lang="pt-BR" dirty="0">
                <a:hlinkClick r:id="rId3"/>
              </a:rPr>
              <a:t>rafael9408@gmail.com</a:t>
            </a:r>
            <a:endParaRPr lang="pt-BR" dirty="0"/>
          </a:p>
          <a:p>
            <a:r>
              <a:rPr lang="pt-BR" dirty="0"/>
              <a:t>(53) 98106-2990</a:t>
            </a:r>
          </a:p>
        </p:txBody>
      </p:sp>
    </p:spTree>
    <p:extLst>
      <p:ext uri="{BB962C8B-B14F-4D97-AF65-F5344CB8AC3E}">
        <p14:creationId xmlns:p14="http://schemas.microsoft.com/office/powerpoint/2010/main" val="24213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E32439-0527-47F0-A134-62A76C83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Rafael Macedo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63332-D318-4176-A6DB-7A0B556B89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BR" dirty="0"/>
              <a:t>28 anos</a:t>
            </a:r>
          </a:p>
          <a:p>
            <a:r>
              <a:rPr lang="pt-BR" dirty="0"/>
              <a:t>Técnico em Química</a:t>
            </a:r>
          </a:p>
          <a:p>
            <a:r>
              <a:rPr lang="pt-BR"/>
              <a:t>Estudante </a:t>
            </a:r>
            <a:r>
              <a:rPr lang="pt-BR" dirty="0"/>
              <a:t>de Sistemas para Internet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8016BFAD-CC30-16B5-7FAF-251A77939E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016" y="2415090"/>
            <a:ext cx="2362200" cy="2362200"/>
          </a:xfrm>
        </p:spPr>
      </p:pic>
    </p:spTree>
    <p:extLst>
      <p:ext uri="{BB962C8B-B14F-4D97-AF65-F5344CB8AC3E}">
        <p14:creationId xmlns:p14="http://schemas.microsoft.com/office/powerpoint/2010/main" val="37123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632EA7D-7B5F-459B-8BD8-DB13961A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Senior</a:t>
            </a:r>
            <a:r>
              <a:rPr lang="pt-BR" dirty="0"/>
              <a:t> Store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BE6B425-1C92-411D-BFCB-72CCDFE28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4295" y="2672040"/>
            <a:ext cx="5235517" cy="582888"/>
          </a:xfrm>
        </p:spPr>
        <p:txBody>
          <a:bodyPr>
            <a:normAutofit/>
          </a:bodyPr>
          <a:lstStyle/>
          <a:p>
            <a:r>
              <a:rPr lang="pt-BR" dirty="0"/>
              <a:t>Sistema de Vendas em lojas de departamento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722F1F6A-EB6E-4EBB-9482-FF26BFACD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994" y="3420269"/>
            <a:ext cx="3026828" cy="1471737"/>
          </a:xfrm>
        </p:spPr>
        <p:txBody>
          <a:bodyPr/>
          <a:lstStyle/>
          <a:p>
            <a:r>
              <a:rPr lang="pt-BR" dirty="0"/>
              <a:t>Controle de estoque</a:t>
            </a:r>
          </a:p>
          <a:p>
            <a:r>
              <a:rPr lang="pt-BR" dirty="0"/>
              <a:t>Cadastros de Produtos e Clientes</a:t>
            </a:r>
          </a:p>
          <a:p>
            <a:r>
              <a:rPr lang="pt-BR" dirty="0"/>
              <a:t>Realização de Pedidos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4B5084F2-9D92-5EA0-4A28-4C38CF7A56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r="18658"/>
          <a:stretch>
            <a:fillRect/>
          </a:stretch>
        </p:blipFill>
        <p:spPr>
          <a:xfrm>
            <a:off x="5979911" y="61274"/>
            <a:ext cx="6191027" cy="6717990"/>
          </a:xfrm>
          <a:effectLst/>
        </p:spPr>
      </p:pic>
    </p:spTree>
    <p:extLst>
      <p:ext uri="{BB962C8B-B14F-4D97-AF65-F5344CB8AC3E}">
        <p14:creationId xmlns:p14="http://schemas.microsoft.com/office/powerpoint/2010/main" val="36759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897776"/>
            <a:ext cx="10103179" cy="734096"/>
          </a:xfrm>
        </p:spPr>
        <p:txBody>
          <a:bodyPr/>
          <a:lstStyle/>
          <a:p>
            <a:r>
              <a:rPr lang="pt-BR" dirty="0"/>
              <a:t>Principais funcionalidades (Primitivas)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F3B27935-40C4-49D7-92AB-B13EFE69AC6D}"/>
              </a:ext>
            </a:extLst>
          </p:cNvPr>
          <p:cNvSpPr txBox="1">
            <a:spLocks/>
          </p:cNvSpPr>
          <p:nvPr/>
        </p:nvSpPr>
        <p:spPr>
          <a:xfrm>
            <a:off x="1101437" y="2135551"/>
            <a:ext cx="6288578" cy="3335696"/>
          </a:xfrm>
          <a:prstGeom prst="rect">
            <a:avLst/>
          </a:prstGeom>
        </p:spPr>
        <p:txBody>
          <a:bodyPr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Filtro para Pedidos (</a:t>
            </a:r>
            <a:r>
              <a:rPr lang="pt-BR" dirty="0" err="1"/>
              <a:t>findByFinalValueGreaterThan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Signal</a:t>
            </a:r>
            <a:r>
              <a:rPr lang="pt-BR" dirty="0"/>
              <a:t> para ativar Clientes e Produtos</a:t>
            </a:r>
          </a:p>
          <a:p>
            <a:endParaRPr lang="pt-BR" dirty="0"/>
          </a:p>
          <a:p>
            <a:r>
              <a:rPr lang="pt-BR" dirty="0"/>
              <a:t>Listagem de Clientes ativos e inativos</a:t>
            </a:r>
          </a:p>
          <a:p>
            <a:endParaRPr lang="pt-BR" dirty="0"/>
          </a:p>
          <a:p>
            <a:r>
              <a:rPr lang="pt-BR" dirty="0"/>
              <a:t>Listagem de Produtos com filtro de estoque</a:t>
            </a:r>
          </a:p>
          <a:p>
            <a:endParaRPr lang="pt-BR" dirty="0"/>
          </a:p>
          <a:p>
            <a:r>
              <a:rPr lang="pt-BR" dirty="0"/>
              <a:t>Listagem de Produtos de acordo com sua Categoria</a:t>
            </a:r>
          </a:p>
        </p:txBody>
      </p:sp>
    </p:spTree>
    <p:extLst>
      <p:ext uri="{BB962C8B-B14F-4D97-AF65-F5344CB8AC3E}">
        <p14:creationId xmlns:p14="http://schemas.microsoft.com/office/powerpoint/2010/main" val="785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entidades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5885AA-C901-D10B-09F0-AFFB085A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05" y="1437558"/>
            <a:ext cx="7513839" cy="49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8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4D3CE-894F-4F1D-B2B2-7EE58552B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Solução técnica</a:t>
            </a:r>
          </a:p>
        </p:txBody>
      </p:sp>
    </p:spTree>
    <p:extLst>
      <p:ext uri="{BB962C8B-B14F-4D97-AF65-F5344CB8AC3E}">
        <p14:creationId xmlns:p14="http://schemas.microsoft.com/office/powerpoint/2010/main" val="7316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SDL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246F29-F49A-51B8-56E4-490A2C98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1" y="1643608"/>
            <a:ext cx="882138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SDL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359534-17BA-AF45-71AA-5629BE25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11" y="1648497"/>
            <a:ext cx="576342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enior 2018">
  <a:themeElements>
    <a:clrScheme name="Senior">
      <a:dk1>
        <a:srgbClr val="3C3C3C"/>
      </a:dk1>
      <a:lt1>
        <a:srgbClr val="FFFFFF"/>
      </a:lt1>
      <a:dk2>
        <a:srgbClr val="9B9B9B"/>
      </a:dk2>
      <a:lt2>
        <a:srgbClr val="C8C8C8"/>
      </a:lt2>
      <a:accent1>
        <a:srgbClr val="00968C"/>
      </a:accent1>
      <a:accent2>
        <a:srgbClr val="00AF9B"/>
      </a:accent2>
      <a:accent3>
        <a:srgbClr val="00C89B"/>
      </a:accent3>
      <a:accent4>
        <a:srgbClr val="008269"/>
      </a:accent4>
      <a:accent5>
        <a:srgbClr val="FF8200"/>
      </a:accent5>
      <a:accent6>
        <a:srgbClr val="F5F0E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2018" id="{D10E6AF0-4F2D-4946-8B44-7F69B4F734AB}" vid="{9AAD1044-41C1-4106-B5E6-45117561E5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ea477f-3a95-4129-a756-9c719a20b65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93E8009FBCC14FBFFCA102686F2C7A" ma:contentTypeVersion="38" ma:contentTypeDescription="Crie um novo documento." ma:contentTypeScope="" ma:versionID="005493d44ac100b3b11813c6e6662d7d">
  <xsd:schema xmlns:xsd="http://www.w3.org/2001/XMLSchema" xmlns:xs="http://www.w3.org/2001/XMLSchema" xmlns:p="http://schemas.microsoft.com/office/2006/metadata/properties" xmlns:ns2="5dea477f-3a95-4129-a756-9c719a20b659" xmlns:ns3="6c91f70d-ca27-4290-bca9-39195e9a1980" xmlns:ns4="d3682e49-b402-463c-8dc6-78aa104e1c14" targetNamespace="http://schemas.microsoft.com/office/2006/metadata/properties" ma:root="true" ma:fieldsID="e17446be2ebeebaa4a43e6a2d8bea421" ns2:_="" ns3:_="" ns4:_="">
    <xsd:import namespace="5dea477f-3a95-4129-a756-9c719a20b659"/>
    <xsd:import namespace="6c91f70d-ca27-4290-bca9-39195e9a1980"/>
    <xsd:import namespace="d3682e49-b402-463c-8dc6-78aa104e1c14"/>
    <xsd:element name="properties">
      <xsd:complexType>
        <xsd:sequence>
          <xsd:element name="documentManagement">
            <xsd:complexType>
              <xsd:all>
                <xsd:element ref="ns2:TaxCatchAllLabel" minOccurs="0"/>
                <xsd:element ref="ns2:TaxCatchAll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a477f-3a95-4129-a756-9c719a20b659" elementFormDefault="qualified">
    <xsd:import namespace="http://schemas.microsoft.com/office/2006/documentManagement/types"/>
    <xsd:import namespace="http://schemas.microsoft.com/office/infopath/2007/PartnerControls"/>
    <xsd:element name="TaxCatchAllLabel" ma:index="8" nillable="true" ma:displayName="Taxonomy Catch All Column1" ma:hidden="true" ma:list="{071f6a8e-40ea-4b1a-b3bd-29b1f6675edb}" ma:internalName="TaxCatchAllLabel" ma:readOnly="true" ma:showField="CatchAllDataLabel" ma:web="5dea477f-3a95-4129-a756-9c719a20b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9" nillable="true" ma:displayName="Taxonomy Catch All Column" ma:hidden="true" ma:list="{071f6a8e-40ea-4b1a-b3bd-29b1f6675edb}" ma:internalName="TaxCatchAll" ma:readOnly="false" ma:showField="CatchAllData" ma:web="5dea477f-3a95-4129-a756-9c719a20b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1f70d-ca27-4290-bca9-39195e9a19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2e49-b402-463c-8dc6-78aa104e1c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3548AE-837E-4181-8D5D-D463870B59DD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65b0956c-03a5-49b5-871c-7ed6af6deb6d"/>
    <ds:schemaRef ds:uri="ea89e724-31c2-4ca5-bcb1-ff99f029beaa"/>
    <ds:schemaRef ds:uri="http://schemas.microsoft.com/office/2006/metadata/properties"/>
    <ds:schemaRef ds:uri="5dea477f-3a95-4129-a756-9c719a20b659"/>
  </ds:schemaRefs>
</ds:datastoreItem>
</file>

<file path=customXml/itemProps2.xml><?xml version="1.0" encoding="utf-8"?>
<ds:datastoreItem xmlns:ds="http://schemas.openxmlformats.org/officeDocument/2006/customXml" ds:itemID="{09E7D516-AB6D-4C5A-977F-E698FA7EE2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01D22-11B2-433E-9028-15CB6C5F5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a477f-3a95-4129-a756-9c719a20b659"/>
    <ds:schemaRef ds:uri="6c91f70d-ca27-4290-bca9-39195e9a1980"/>
    <ds:schemaRef ds:uri="d3682e49-b402-463c-8dc6-78aa104e1c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template-senior_2018</Template>
  <TotalTime>4296</TotalTime>
  <Words>202</Words>
  <Application>Microsoft Office PowerPoint</Application>
  <PresentationFormat>Personalizar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Template Senior 2018</vt:lpstr>
      <vt:lpstr>Apresentação do PowerPoint</vt:lpstr>
      <vt:lpstr>Desafio GoDev</vt:lpstr>
      <vt:lpstr>Rafael Macedo</vt:lpstr>
      <vt:lpstr>Senior Store</vt:lpstr>
      <vt:lpstr>Principais funcionalidades (Primitivas)</vt:lpstr>
      <vt:lpstr>Diagrama de entidades</vt:lpstr>
      <vt:lpstr>Solução técnica</vt:lpstr>
      <vt:lpstr>Entidades SDL</vt:lpstr>
      <vt:lpstr>Entidades SDL</vt:lpstr>
      <vt:lpstr>Entidades SDL</vt:lpstr>
      <vt:lpstr>Entidades SDL</vt:lpstr>
      <vt:lpstr>Entidades EDL</vt:lpstr>
      <vt:lpstr>Criar Pedido(modifica create do CRUDL gerado)</vt:lpstr>
      <vt:lpstr>Validações de Estoque e valores de Pedido</vt:lpstr>
      <vt:lpstr>Deletar Cliente (modifica delete do CRUDL gerado)</vt:lpstr>
      <vt:lpstr>Filtro de Pedidos de acordo com Valor Final</vt:lpstr>
      <vt:lpstr>Signal para ativação de Clientes e Produtos</vt:lpstr>
      <vt:lpstr>Listagem de Clientes ativos e inativos</vt:lpstr>
      <vt:lpstr>Listagem de Clientes ativos e inativos</vt:lpstr>
      <vt:lpstr>Listagem de Produtos com filtro de estoque</vt:lpstr>
      <vt:lpstr>Buscar Produto de acordo com a sua categoria</vt:lpstr>
      <vt:lpstr>Uso de Record</vt:lpstr>
      <vt:lpstr>Migração Flyway</vt:lpstr>
      <vt:lpstr>Uso do TranslationHub</vt:lpstr>
      <vt:lpstr>Uso de Event</vt:lpstr>
      <vt:lpstr>Uso de Event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Valquiria Ortiz</dc:creator>
  <cp:lastModifiedBy>Rafael DaSilva</cp:lastModifiedBy>
  <cp:revision>35</cp:revision>
  <dcterms:created xsi:type="dcterms:W3CDTF">2018-06-04T17:46:09Z</dcterms:created>
  <dcterms:modified xsi:type="dcterms:W3CDTF">2023-03-03T13:16:02Z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0x0101000293E8009FBCC14FBFFCA102686F2C7A</vt:lpwstr>
  </property>
</Properties>
</file>