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88" r:id="rId5"/>
    <p:sldId id="296" r:id="rId6"/>
    <p:sldId id="261" r:id="rId7"/>
    <p:sldId id="260" r:id="rId8"/>
    <p:sldId id="286" r:id="rId9"/>
    <p:sldId id="263" r:id="rId10"/>
    <p:sldId id="264" r:id="rId11"/>
    <p:sldId id="265" r:id="rId12"/>
    <p:sldId id="266" r:id="rId13"/>
    <p:sldId id="287" r:id="rId14"/>
    <p:sldId id="297" r:id="rId15"/>
    <p:sldId id="290" r:id="rId16"/>
    <p:sldId id="291" r:id="rId17"/>
    <p:sldId id="292" r:id="rId18"/>
    <p:sldId id="293" r:id="rId19"/>
    <p:sldId id="273" r:id="rId20"/>
    <p:sldId id="274" r:id="rId21"/>
    <p:sldId id="275" r:id="rId22"/>
    <p:sldId id="276" r:id="rId23"/>
    <p:sldId id="284" r:id="rId24"/>
    <p:sldId id="282" r:id="rId25"/>
    <p:sldId id="277" r:id="rId26"/>
    <p:sldId id="294" r:id="rId27"/>
    <p:sldId id="295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42FBD-BEBF-934D-A99F-59C31DE00A5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8110D-58EA-7140-A925-D19ACCCB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8110D-58EA-7140-A925-D19ACCCB77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8110D-58EA-7140-A925-D19ACCCB77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D919-47BB-EC49-A695-0FD2A43376E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79EC-B99E-ED46-9F3B-BBCE7AF9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Make a choice: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942243332"/>
              </p:ext>
            </p:extLst>
          </p:nvPr>
        </p:nvSpPr>
        <p:spPr>
          <a:xfrm>
            <a:off x="1143000" y="360203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</a:t>
            </a:r>
          </a:p>
          <a:p>
            <a:r>
              <a:rPr lang="en-US" dirty="0" smtClean="0"/>
              <a:t>5 cents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108302804"/>
              </p:ext>
            </p:extLst>
          </p:nvPr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</a:t>
            </a:r>
          </a:p>
          <a:p>
            <a:r>
              <a:rPr lang="en-US" dirty="0" smtClean="0"/>
              <a:t>2 </a:t>
            </a:r>
            <a:r>
              <a:rPr lang="en-US" dirty="0"/>
              <a:t>cents</a:t>
            </a:r>
          </a:p>
        </p:txBody>
      </p:sp>
    </p:spTree>
    <p:extLst>
      <p:ext uri="{BB962C8B-B14F-4D97-AF65-F5344CB8AC3E}">
        <p14:creationId xmlns:p14="http://schemas.microsoft.com/office/powerpoint/2010/main" val="7115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Make a choice: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936886711"/>
              </p:ext>
            </p:extLst>
          </p:nvPr>
        </p:nvSpPr>
        <p:spPr>
          <a:xfrm>
            <a:off x="1143000" y="360203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</a:t>
            </a:r>
          </a:p>
          <a:p>
            <a:r>
              <a:rPr lang="en-US" dirty="0" smtClean="0"/>
              <a:t>3 </a:t>
            </a:r>
            <a:r>
              <a:rPr lang="en-US" dirty="0"/>
              <a:t>cents</a:t>
            </a:r>
          </a:p>
        </p:txBody>
      </p:sp>
      <p:sp>
        <p:nvSpPr>
          <p:cNvPr id="4" name="Subtitle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17213177"/>
              </p:ext>
            </p:extLst>
          </p:nvPr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</a:t>
            </a:r>
          </a:p>
          <a:p>
            <a:r>
              <a:rPr lang="en-US" dirty="0" smtClean="0"/>
              <a:t>4 </a:t>
            </a:r>
            <a:r>
              <a:rPr lang="en-US" dirty="0"/>
              <a:t>cents</a:t>
            </a:r>
          </a:p>
        </p:txBody>
      </p:sp>
    </p:spTree>
    <p:extLst>
      <p:ext uri="{BB962C8B-B14F-4D97-AF65-F5344CB8AC3E}">
        <p14:creationId xmlns:p14="http://schemas.microsoft.com/office/powerpoint/2010/main" val="6262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Make a choice: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206355368"/>
              </p:ext>
            </p:extLst>
          </p:nvPr>
        </p:nvSpPr>
        <p:spPr>
          <a:xfrm>
            <a:off x="1143000" y="360203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</a:t>
            </a:r>
          </a:p>
          <a:p>
            <a:r>
              <a:rPr lang="en-US" dirty="0" smtClean="0"/>
              <a:t>3 </a:t>
            </a:r>
            <a:r>
              <a:rPr lang="en-US" dirty="0"/>
              <a:t>cents</a:t>
            </a:r>
          </a:p>
        </p:txBody>
      </p:sp>
      <p:sp>
        <p:nvSpPr>
          <p:cNvPr id="4" name="Subtitle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82311968"/>
              </p:ext>
            </p:extLst>
          </p:nvPr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</a:t>
            </a:r>
          </a:p>
          <a:p>
            <a:r>
              <a:rPr lang="en-US" dirty="0" smtClean="0"/>
              <a:t>4 </a:t>
            </a:r>
            <a:r>
              <a:rPr lang="en-US" dirty="0"/>
              <a:t>cents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29989" y="4453982"/>
            <a:ext cx="1070811" cy="97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/>
              <a:t>Brittany asks: What do you want to learn about me?</a:t>
            </a:r>
          </a:p>
        </p:txBody>
      </p:sp>
    </p:spTree>
    <p:extLst>
      <p:ext uri="{BB962C8B-B14F-4D97-AF65-F5344CB8AC3E}">
        <p14:creationId xmlns:p14="http://schemas.microsoft.com/office/powerpoint/2010/main" val="7184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 flipH="1">
            <a:off x="685800" y="3480302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 flipH="1">
            <a:off x="5221706" y="3493754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76766366"/>
              </p:ext>
            </p:extLst>
          </p:nvPr>
        </p:nvSpPr>
        <p:spPr>
          <a:xfrm>
            <a:off x="1183105" y="3686259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dirty="0" smtClean="0"/>
              <a:t>you like </a:t>
            </a:r>
            <a:r>
              <a:rPr lang="en-US" dirty="0"/>
              <a:t>comic books</a:t>
            </a:r>
          </a:p>
        </p:txBody>
      </p:sp>
      <p:sp>
        <p:nvSpPr>
          <p:cNvPr id="4" name="Subtitle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694434656"/>
              </p:ext>
            </p:extLst>
          </p:nvPr>
        </p:nvSpPr>
        <p:spPr>
          <a:xfrm>
            <a:off x="5951621" y="3770480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you have </a:t>
            </a:r>
            <a:r>
              <a:rPr lang="en-US" dirty="0" smtClean="0"/>
              <a:t>roommates</a:t>
            </a:r>
            <a:r>
              <a:rPr lang="en-US" dirty="0"/>
              <a:t> 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/>
              <a:t>Brittany asks: What do you want to learn about me?</a:t>
            </a:r>
          </a:p>
        </p:txBody>
      </p:sp>
    </p:spTree>
    <p:extLst>
      <p:ext uri="{BB962C8B-B14F-4D97-AF65-F5344CB8AC3E}">
        <p14:creationId xmlns:p14="http://schemas.microsoft.com/office/powerpoint/2010/main" val="17243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 flipH="1">
            <a:off x="685800" y="3480302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 flipH="1">
            <a:off x="5221706" y="3493754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76766366"/>
              </p:ext>
            </p:extLst>
          </p:nvPr>
        </p:nvSpPr>
        <p:spPr>
          <a:xfrm>
            <a:off x="1183105" y="3686259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dirty="0" smtClean="0"/>
              <a:t>you like </a:t>
            </a:r>
            <a:r>
              <a:rPr lang="en-US" dirty="0"/>
              <a:t>comic books</a:t>
            </a:r>
          </a:p>
        </p:txBody>
      </p:sp>
      <p:sp>
        <p:nvSpPr>
          <p:cNvPr id="4" name="Subtitle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694434656"/>
              </p:ext>
            </p:extLst>
          </p:nvPr>
        </p:nvSpPr>
        <p:spPr>
          <a:xfrm>
            <a:off x="5951621" y="3770480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you have </a:t>
            </a:r>
            <a:r>
              <a:rPr lang="en-US" dirty="0" smtClean="0"/>
              <a:t>roommates</a:t>
            </a:r>
            <a:r>
              <a:rPr lang="en-US" dirty="0"/>
              <a:t> 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/>
              <a:t>Brittany asks: What do you want to learn about me?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332747" y="4993105"/>
            <a:ext cx="469232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1263317" y="3087562"/>
            <a:ext cx="3236494" cy="1287379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352" y="2755275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2400" dirty="0" smtClean="0"/>
              <a:t>...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5041233" y="1800183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841722573"/>
              </p:ext>
            </p:extLst>
          </p:nvPr>
        </p:nvSpPr>
        <p:spPr>
          <a:xfrm>
            <a:off x="5624764" y="2075489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dirty="0" smtClean="0"/>
              <a:t>you like </a:t>
            </a:r>
            <a:r>
              <a:rPr lang="en-US" dirty="0"/>
              <a:t>comic books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182072533"/>
              </p:ext>
            </p:extLst>
          </p:nvPr>
        </p:nvSpPr>
        <p:spPr>
          <a:xfrm>
            <a:off x="613611" y="314825"/>
            <a:ext cx="7772400" cy="1211763"/>
          </a:xfrm>
        </p:spPr>
        <p:txBody>
          <a:bodyPr/>
          <a:lstStyle/>
          <a:p>
            <a:r>
              <a:rPr lang="en-US" dirty="0"/>
              <a:t>Waiting for message </a:t>
            </a:r>
          </a:p>
        </p:txBody>
      </p:sp>
    </p:spTree>
    <p:extLst>
      <p:ext uri="{BB962C8B-B14F-4D97-AF65-F5344CB8AC3E}">
        <p14:creationId xmlns:p14="http://schemas.microsoft.com/office/powerpoint/2010/main" val="18998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1263317" y="3087562"/>
            <a:ext cx="3236494" cy="1287379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352" y="2755275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2400" smtClean="0"/>
              <a:t>I like comic books 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5041233" y="1800183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841722573"/>
              </p:ext>
            </p:extLst>
          </p:nvPr>
        </p:nvSpPr>
        <p:spPr>
          <a:xfrm>
            <a:off x="5841332" y="207377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dirty="0" smtClean="0"/>
              <a:t>you like </a:t>
            </a:r>
            <a:r>
              <a:rPr lang="en-US" dirty="0"/>
              <a:t>comic books</a:t>
            </a:r>
          </a:p>
        </p:txBody>
      </p:sp>
    </p:spTree>
    <p:extLst>
      <p:ext uri="{BB962C8B-B14F-4D97-AF65-F5344CB8AC3E}">
        <p14:creationId xmlns:p14="http://schemas.microsoft.com/office/powerpoint/2010/main" val="14990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1263317" y="3087562"/>
            <a:ext cx="3236494" cy="1287379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352" y="2755275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2400" smtClean="0"/>
              <a:t>I like comic books 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5041233" y="1800183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841722573"/>
              </p:ext>
            </p:extLst>
          </p:nvPr>
        </p:nvSpPr>
        <p:spPr>
          <a:xfrm>
            <a:off x="5841332" y="207377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dirty="0" smtClean="0"/>
              <a:t>you like </a:t>
            </a:r>
            <a:r>
              <a:rPr lang="en-US" dirty="0"/>
              <a:t>comic books</a:t>
            </a:r>
          </a:p>
        </p:txBody>
      </p:sp>
      <p:sp>
        <p:nvSpPr>
          <p:cNvPr id="7" name="Title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929563229"/>
              </p:ext>
            </p:extLst>
          </p:nvPr>
        </p:nvSpPr>
        <p:spPr>
          <a:xfrm>
            <a:off x="842210" y="4604669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Press a key to let Brittany know that you read her message</a:t>
            </a:r>
          </a:p>
        </p:txBody>
      </p:sp>
    </p:spTree>
    <p:extLst>
      <p:ext uri="{BB962C8B-B14F-4D97-AF65-F5344CB8AC3E}">
        <p14:creationId xmlns:p14="http://schemas.microsoft.com/office/powerpoint/2010/main" val="17764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1263317" y="3087562"/>
            <a:ext cx="3236494" cy="1287379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352" y="2755275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2400" smtClean="0"/>
              <a:t>I like comic books 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5041233" y="1800183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841722573"/>
              </p:ext>
            </p:extLst>
          </p:nvPr>
        </p:nvSpPr>
        <p:spPr>
          <a:xfrm>
            <a:off x="5841332" y="207377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dirty="0" smtClean="0"/>
              <a:t>you like </a:t>
            </a:r>
            <a:r>
              <a:rPr lang="en-US" dirty="0"/>
              <a:t>comic books</a:t>
            </a:r>
          </a:p>
        </p:txBody>
      </p:sp>
      <p:sp>
        <p:nvSpPr>
          <p:cNvPr id="10" name="Rounded Rectangular Callout 9"/>
          <p:cNvSpPr/>
          <p:nvPr/>
        </p:nvSpPr>
        <p:spPr>
          <a:xfrm flipH="1">
            <a:off x="5257801" y="4495009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90" y="4634040"/>
            <a:ext cx="882142" cy="10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76" y="3056021"/>
            <a:ext cx="7886700" cy="22907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39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Make a choice: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138215729"/>
              </p:ext>
            </p:extLst>
          </p:nvPr>
        </p:nvSpPr>
        <p:spPr>
          <a:xfrm>
            <a:off x="1143000" y="360203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</a:t>
            </a:r>
          </a:p>
          <a:p>
            <a:r>
              <a:rPr lang="en-US" dirty="0" smtClean="0"/>
              <a:t>5 </a:t>
            </a:r>
            <a:r>
              <a:rPr lang="en-US" dirty="0"/>
              <a:t>cents</a:t>
            </a:r>
          </a:p>
        </p:txBody>
      </p:sp>
      <p:sp>
        <p:nvSpPr>
          <p:cNvPr id="4" name="Subtitle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261812235"/>
              </p:ext>
            </p:extLst>
          </p:nvPr>
        </p:nvSpPr>
        <p:spPr>
          <a:xfrm>
            <a:off x="5895975" y="3457575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</a:t>
            </a:r>
          </a:p>
          <a:p>
            <a:r>
              <a:rPr lang="en-US" dirty="0" smtClean="0"/>
              <a:t>2 </a:t>
            </a:r>
            <a:r>
              <a:rPr lang="en-US" dirty="0"/>
              <a:t>cents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86789" y="4487779"/>
            <a:ext cx="469232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Make a choice: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288212611"/>
              </p:ext>
            </p:extLst>
          </p:nvPr>
        </p:nvSpPr>
        <p:spPr>
          <a:xfrm>
            <a:off x="1143000" y="360203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</a:t>
            </a:r>
          </a:p>
          <a:p>
            <a:r>
              <a:rPr lang="en-US" dirty="0" smtClean="0"/>
              <a:t>3 </a:t>
            </a:r>
            <a:r>
              <a:rPr lang="en-US" dirty="0"/>
              <a:t>cents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</a:t>
            </a:r>
          </a:p>
          <a:p>
            <a:r>
              <a:rPr lang="en-US" dirty="0" smtClean="0"/>
              <a:t>4 </a:t>
            </a:r>
            <a:r>
              <a:rPr lang="en-US" dirty="0"/>
              <a:t>cents</a:t>
            </a:r>
          </a:p>
        </p:txBody>
      </p:sp>
    </p:spTree>
    <p:extLst>
      <p:ext uri="{BB962C8B-B14F-4D97-AF65-F5344CB8AC3E}">
        <p14:creationId xmlns:p14="http://schemas.microsoft.com/office/powerpoint/2010/main" val="7694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Make a choice: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89094851"/>
              </p:ext>
            </p:extLst>
          </p:nvPr>
        </p:nvSpPr>
        <p:spPr>
          <a:xfrm>
            <a:off x="1143000" y="3602038"/>
            <a:ext cx="206943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</a:t>
            </a:r>
          </a:p>
          <a:p>
            <a:r>
              <a:rPr lang="en-US" dirty="0" smtClean="0"/>
              <a:t>3 </a:t>
            </a:r>
            <a:r>
              <a:rPr lang="en-US" dirty="0"/>
              <a:t>cents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</a:t>
            </a:r>
          </a:p>
          <a:p>
            <a:r>
              <a:rPr lang="en-US" dirty="0" smtClean="0"/>
              <a:t>4 </a:t>
            </a:r>
            <a:r>
              <a:rPr lang="en-US" dirty="0"/>
              <a:t>cents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29989" y="4453982"/>
            <a:ext cx="1070811" cy="97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905" y="4372059"/>
            <a:ext cx="2069432" cy="1655762"/>
          </a:xfrm>
        </p:spPr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OTTERS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47874" y="4251744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AFRICA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940510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DO YOU WANT TO LEARN ABOUT?</a:t>
            </a:r>
          </a:p>
        </p:txBody>
      </p:sp>
    </p:spTree>
    <p:extLst>
      <p:ext uri="{BB962C8B-B14F-4D97-AF65-F5344CB8AC3E}">
        <p14:creationId xmlns:p14="http://schemas.microsoft.com/office/powerpoint/2010/main" val="7710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905" y="4372059"/>
            <a:ext cx="2069432" cy="1655762"/>
          </a:xfrm>
        </p:spPr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OTTERS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47874" y="4251744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AFRICA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940510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DO YOU WANT TO LEARN ABOUT?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10376" y="4831693"/>
            <a:ext cx="1052763" cy="73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97832" y="3155700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COMPUTER FINDING FACT IN DATABASE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7990" y="4238542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urier" charset="0"/>
                <a:ea typeface="Courier" charset="0"/>
                <a:cs typeface="Courier" charset="0"/>
              </a:rPr>
              <a:t>OTTERS HOLD HANDS WHEN THEY SLEEP SO THEY DON’T FLOAT AWAY FROM EACH OTHER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7990" y="4238542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urier" charset="0"/>
                <a:ea typeface="Courier" charset="0"/>
                <a:cs typeface="Courier" charset="0"/>
              </a:rPr>
              <a:t>OTTERS HOLD HANDS WHEN THEY SLEEP SO THEY DON’T FLOAT AWAY FROM EACH OTHER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571843396"/>
              </p:ext>
            </p:extLst>
          </p:nvPr>
        </p:nvSpPr>
        <p:spPr>
          <a:xfrm>
            <a:off x="757990" y="5646237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Press a key to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confirm information read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7990" y="4238542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urier" charset="0"/>
                <a:ea typeface="Courier" charset="0"/>
                <a:cs typeface="Courier" charset="0"/>
              </a:rPr>
              <a:t>OTTERS HOLD HANDS WHEN THEY SLEEP SO THEY DON’T FLOAT AWAY FROM EACH OTHER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571843396"/>
              </p:ext>
            </p:extLst>
          </p:nvPr>
        </p:nvSpPr>
        <p:spPr>
          <a:xfrm>
            <a:off x="757990" y="5646237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Information read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76" y="3056021"/>
            <a:ext cx="7886700" cy="22907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477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Make a choice: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2069432" cy="1655762"/>
          </a:xfrm>
        </p:spPr>
        <p:txBody>
          <a:bodyPr/>
          <a:lstStyle/>
          <a:p>
            <a:r>
              <a:rPr lang="en-US" dirty="0"/>
              <a:t>SELF</a:t>
            </a:r>
          </a:p>
          <a:p>
            <a:r>
              <a:rPr lang="en-US" dirty="0" smtClean="0"/>
              <a:t>5 </a:t>
            </a:r>
            <a:r>
              <a:rPr lang="en-US" dirty="0"/>
              <a:t>cents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OTHER/NAME</a:t>
            </a:r>
          </a:p>
          <a:p>
            <a:r>
              <a:rPr lang="en-US" dirty="0" smtClean="0"/>
              <a:t>2 </a:t>
            </a:r>
            <a:r>
              <a:rPr lang="en-US" dirty="0"/>
              <a:t>cents</a:t>
            </a:r>
          </a:p>
        </p:txBody>
      </p:sp>
    </p:spTree>
    <p:extLst>
      <p:ext uri="{BB962C8B-B14F-4D97-AF65-F5344CB8AC3E}">
        <p14:creationId xmlns:p14="http://schemas.microsoft.com/office/powerpoint/2010/main" val="18647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want to tell Brittany about yourself?</a:t>
            </a:r>
          </a:p>
        </p:txBody>
      </p:sp>
    </p:spTree>
    <p:extLst>
      <p:ext uri="{BB962C8B-B14F-4D97-AF65-F5344CB8AC3E}">
        <p14:creationId xmlns:p14="http://schemas.microsoft.com/office/powerpoint/2010/main" val="11574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 flipH="1">
            <a:off x="5428248" y="3356811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685800" y="3284621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2069432" cy="1655762"/>
          </a:xfrm>
        </p:spPr>
        <p:txBody>
          <a:bodyPr/>
          <a:lstStyle/>
          <a:p>
            <a:r>
              <a:rPr lang="en-US" dirty="0"/>
              <a:t>Whether I take the bus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Whether I enjoy reading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want to tell Brittany about yourself?</a:t>
            </a:r>
          </a:p>
        </p:txBody>
      </p:sp>
    </p:spTree>
    <p:extLst>
      <p:ext uri="{BB962C8B-B14F-4D97-AF65-F5344CB8AC3E}">
        <p14:creationId xmlns:p14="http://schemas.microsoft.com/office/powerpoint/2010/main" val="341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 flipH="1">
            <a:off x="5428248" y="3356811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685800" y="3284621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2069432" cy="1655762"/>
          </a:xfrm>
        </p:spPr>
        <p:txBody>
          <a:bodyPr/>
          <a:lstStyle/>
          <a:p>
            <a:r>
              <a:rPr lang="en-US" dirty="0"/>
              <a:t>Whether I take the bus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1779" y="3602038"/>
            <a:ext cx="2069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Whether I enjoy reading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want to tell Brittany about yourself?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69581" y="4824663"/>
            <a:ext cx="469232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158267610"/>
              </p:ext>
            </p:extLst>
          </p:nvPr>
        </p:nvSpPr>
        <p:spPr>
          <a:xfrm>
            <a:off x="685800" y="1122363"/>
            <a:ext cx="7772400" cy="1211763"/>
          </a:xfrm>
        </p:spPr>
        <p:txBody>
          <a:bodyPr>
            <a:normAutofit/>
          </a:bodyPr>
          <a:lstStyle/>
          <a:p>
            <a:r>
              <a:rPr lang="en-US" dirty="0"/>
              <a:t>Sending message...</a:t>
            </a:r>
            <a:endParaRPr lang="is-IS" dirty="0"/>
          </a:p>
        </p:txBody>
      </p:sp>
      <p:sp>
        <p:nvSpPr>
          <p:cNvPr id="3" name="Rounded Rectangular Callout 2"/>
          <p:cNvSpPr/>
          <p:nvPr/>
        </p:nvSpPr>
        <p:spPr>
          <a:xfrm flipH="1">
            <a:off x="4981074" y="2622884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702968" y="2892175"/>
            <a:ext cx="2069432" cy="1655762"/>
          </a:xfrm>
        </p:spPr>
        <p:txBody>
          <a:bodyPr/>
          <a:lstStyle/>
          <a:p>
            <a:r>
              <a:rPr lang="en-US" dirty="0"/>
              <a:t>Whether I take the bus</a:t>
            </a:r>
          </a:p>
        </p:txBody>
      </p:sp>
    </p:spTree>
    <p:extLst>
      <p:ext uri="{BB962C8B-B14F-4D97-AF65-F5344CB8AC3E}">
        <p14:creationId xmlns:p14="http://schemas.microsoft.com/office/powerpoint/2010/main" val="7738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/>
              <a:t>Brittany is reading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118938" y="4307305"/>
            <a:ext cx="3236494" cy="1287379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149015" y="4114800"/>
            <a:ext cx="7772400" cy="121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4981074" y="2622884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702968" y="2892175"/>
            <a:ext cx="2069432" cy="1655762"/>
          </a:xfrm>
        </p:spPr>
        <p:txBody>
          <a:bodyPr/>
          <a:lstStyle/>
          <a:p>
            <a:r>
              <a:rPr lang="en-US" dirty="0"/>
              <a:t>Whether I take the bus</a:t>
            </a:r>
          </a:p>
        </p:txBody>
      </p:sp>
    </p:spTree>
    <p:extLst>
      <p:ext uri="{BB962C8B-B14F-4D97-AF65-F5344CB8AC3E}">
        <p14:creationId xmlns:p14="http://schemas.microsoft.com/office/powerpoint/2010/main" val="2040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/>
          <a:lstStyle/>
          <a:p>
            <a:r>
              <a:rPr lang="en-US" dirty="0" smtClean="0"/>
              <a:t>Message read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118938" y="4307305"/>
            <a:ext cx="3236494" cy="1287379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4981074" y="2622884"/>
            <a:ext cx="3236494" cy="1287379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702968" y="2892175"/>
            <a:ext cx="2069432" cy="1655762"/>
          </a:xfrm>
        </p:spPr>
        <p:txBody>
          <a:bodyPr/>
          <a:lstStyle/>
          <a:p>
            <a:r>
              <a:rPr lang="en-US" dirty="0"/>
              <a:t>Whether I take the bus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14" y="4446336"/>
            <a:ext cx="882142" cy="10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76" y="3056021"/>
            <a:ext cx="7886700" cy="22907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38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1729</TotalTime>
  <Words>285</Words>
  <Application>Microsoft Macintosh PowerPoint</Application>
  <PresentationFormat>On-screen Show (4:3)</PresentationFormat>
  <Paragraphs>83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Courier</vt:lpstr>
      <vt:lpstr>Courier New</vt:lpstr>
      <vt:lpstr>Arial</vt:lpstr>
      <vt:lpstr>Office Theme</vt:lpstr>
      <vt:lpstr>Make a choice:</vt:lpstr>
      <vt:lpstr>Make a choice:</vt:lpstr>
      <vt:lpstr>What do you want to tell Brittany about yourself?</vt:lpstr>
      <vt:lpstr>What do you want to tell Brittany about yourself?</vt:lpstr>
      <vt:lpstr>What do you want to tell Brittany about yourself?</vt:lpstr>
      <vt:lpstr>Sending message...</vt:lpstr>
      <vt:lpstr>Brittany is reading…</vt:lpstr>
      <vt:lpstr>Message read</vt:lpstr>
      <vt:lpstr>PowerPoint Presentation</vt:lpstr>
      <vt:lpstr>Make a choice:</vt:lpstr>
      <vt:lpstr>Make a choice:</vt:lpstr>
      <vt:lpstr>Brittany asks: What do you want to learn about me?</vt:lpstr>
      <vt:lpstr>Brittany asks: What do you want to learn about me?</vt:lpstr>
      <vt:lpstr>Brittany asks: What do you want to learn about me?</vt:lpstr>
      <vt:lpstr>Waiting for message </vt:lpstr>
      <vt:lpstr>PowerPoint Presentation</vt:lpstr>
      <vt:lpstr>PowerPoint Presentation</vt:lpstr>
      <vt:lpstr>PowerPoint Presentation</vt:lpstr>
      <vt:lpstr>PowerPoint Presentation</vt:lpstr>
      <vt:lpstr>Make a choice:</vt:lpstr>
      <vt:lpstr>Make a choice:</vt:lpstr>
      <vt:lpstr>WHAT DO YOU WANT TO LEARN ABOUT?</vt:lpstr>
      <vt:lpstr>WHAT DO YOU WANT TO LEARN ABOUT?</vt:lpstr>
      <vt:lpstr>COMPUTER FINDING FACT IN DATABASE…</vt:lpstr>
      <vt:lpstr>OTTERS HOLD HANDS WHEN THEY SLEEP SO THEY DON’T FLOAT AWAY FROM EACH OTHER</vt:lpstr>
      <vt:lpstr>OTTERS HOLD HANDS WHEN THEY SLEEP SO THEY DON’T FLOAT AWAY FROM EACH OTHER</vt:lpstr>
      <vt:lpstr>OTTERS HOLD HANDS WHEN THEY SLEEP SO THEY DON’T FLOAT AWAY FROM EACH OTHER</vt:lpstr>
      <vt:lpstr>PowerPoint Presentation</vt:lpstr>
      <vt:lpstr>Make a choice: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choice:</dc:title>
  <dc:creator>Warnell, Katherine R</dc:creator>
  <cp:lastModifiedBy>Kate Warnell</cp:lastModifiedBy>
  <cp:revision>35</cp:revision>
  <dcterms:created xsi:type="dcterms:W3CDTF">2017-07-06T19:36:10Z</dcterms:created>
  <dcterms:modified xsi:type="dcterms:W3CDTF">2017-11-16T23:02:59Z</dcterms:modified>
</cp:coreProperties>
</file>