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97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31" r:id="rId33"/>
    <p:sldId id="625" r:id="rId34"/>
    <p:sldId id="628" r:id="rId35"/>
    <p:sldId id="629" r:id="rId36"/>
    <p:sldId id="668" r:id="rId37"/>
    <p:sldId id="644" r:id="rId38"/>
    <p:sldId id="689" r:id="rId39"/>
    <p:sldId id="715" r:id="rId40"/>
    <p:sldId id="719" r:id="rId41"/>
    <p:sldId id="688" r:id="rId42"/>
    <p:sldId id="645" r:id="rId43"/>
    <p:sldId id="707" r:id="rId44"/>
    <p:sldId id="708" r:id="rId45"/>
    <p:sldId id="709" r:id="rId46"/>
    <p:sldId id="633" r:id="rId47"/>
    <p:sldId id="687" r:id="rId48"/>
    <p:sldId id="659" r:id="rId49"/>
    <p:sldId id="684" r:id="rId50"/>
    <p:sldId id="685" r:id="rId51"/>
    <p:sldId id="720" r:id="rId52"/>
    <p:sldId id="716" r:id="rId53"/>
    <p:sldId id="634" r:id="rId54"/>
    <p:sldId id="677" r:id="rId55"/>
    <p:sldId id="723" r:id="rId56"/>
    <p:sldId id="722" r:id="rId57"/>
    <p:sldId id="724" r:id="rId58"/>
    <p:sldId id="725" r:id="rId59"/>
    <p:sldId id="726" r:id="rId60"/>
    <p:sldId id="717" r:id="rId61"/>
    <p:sldId id="676" r:id="rId62"/>
    <p:sldId id="696" r:id="rId63"/>
    <p:sldId id="658" r:id="rId64"/>
    <p:sldId id="643" r:id="rId65"/>
    <p:sldId id="636" r:id="rId66"/>
    <p:sldId id="698" r:id="rId67"/>
    <p:sldId id="650" r:id="rId68"/>
    <p:sldId id="727" r:id="rId69"/>
    <p:sldId id="649" r:id="rId70"/>
    <p:sldId id="728" r:id="rId71"/>
    <p:sldId id="651" r:id="rId72"/>
    <p:sldId id="652" r:id="rId73"/>
    <p:sldId id="653" r:id="rId74"/>
    <p:sldId id="655" r:id="rId75"/>
    <p:sldId id="656" r:id="rId76"/>
    <p:sldId id="654" r:id="rId77"/>
    <p:sldId id="657" r:id="rId78"/>
    <p:sldId id="690" r:id="rId79"/>
    <p:sldId id="697" r:id="rId80"/>
    <p:sldId id="691" r:id="rId81"/>
    <p:sldId id="692" r:id="rId82"/>
    <p:sldId id="693" r:id="rId83"/>
    <p:sldId id="694" r:id="rId84"/>
    <p:sldId id="695" r:id="rId85"/>
    <p:sldId id="699" r:id="rId86"/>
    <p:sldId id="704" r:id="rId87"/>
    <p:sldId id="700" r:id="rId88"/>
    <p:sldId id="701" r:id="rId89"/>
    <p:sldId id="702" r:id="rId90"/>
    <p:sldId id="703" r:id="rId91"/>
    <p:sldId id="648" r:id="rId92"/>
    <p:sldId id="662" r:id="rId93"/>
    <p:sldId id="663" r:id="rId94"/>
    <p:sldId id="665" r:id="rId95"/>
    <p:sldId id="66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random_projection.html#random-projec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k=8, k=9, or K=10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favors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use 9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B67CAE-9FA7-64D9-3878-5B4CA4B8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59" y="3523544"/>
            <a:ext cx="4850955" cy="32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Random projection methods </a:t>
            </a:r>
            <a:r>
              <a:rPr lang="en-US" dirty="0">
                <a:latin typeface="+mn-lt"/>
              </a:rPr>
              <a:t>used randomized sampling to find an approximate embedding space   </a:t>
            </a:r>
          </a:p>
          <a:p>
            <a:r>
              <a:rPr lang="en-US" dirty="0">
                <a:latin typeface="+mn-lt"/>
              </a:rPr>
              <a:t>Trade-off between error and lower dimensions governed by the Johnson-</a:t>
            </a:r>
            <a:r>
              <a:rPr lang="en-US" dirty="0" err="1">
                <a:latin typeface="+mn-lt"/>
              </a:rPr>
              <a:t>Lindenstrauss</a:t>
            </a:r>
            <a:r>
              <a:rPr lang="en-US" dirty="0">
                <a:latin typeface="+mn-lt"/>
              </a:rPr>
              <a:t> lemma</a:t>
            </a:r>
          </a:p>
          <a:p>
            <a:pPr lvl="1"/>
            <a:r>
              <a:rPr lang="en-US" dirty="0">
                <a:latin typeface="+mn-lt"/>
              </a:rPr>
              <a:t>Error increases as dimensionality of embedding space decreases  </a:t>
            </a:r>
          </a:p>
          <a:p>
            <a:pPr lvl="1"/>
            <a:r>
              <a:rPr lang="en-US" dirty="0">
                <a:latin typeface="+mn-lt"/>
              </a:rPr>
              <a:t>Topic in dimensionality reduction lesson 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 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5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+mn-lt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18533</TotalTime>
  <Words>5592</Words>
  <Application>Microsoft Office PowerPoint</Application>
  <PresentationFormat>Widescreen</PresentationFormat>
  <Paragraphs>927</Paragraphs>
  <Slides>94</Slides>
  <Notes>78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Evaluating Hierarchical Clustering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747</cp:revision>
  <dcterms:created xsi:type="dcterms:W3CDTF">2020-07-25T22:15:22Z</dcterms:created>
  <dcterms:modified xsi:type="dcterms:W3CDTF">2023-04-04T21:20:58Z</dcterms:modified>
</cp:coreProperties>
</file>