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33" r:id="rId27"/>
    <p:sldId id="712" r:id="rId28"/>
    <p:sldId id="727" r:id="rId29"/>
    <p:sldId id="713" r:id="rId30"/>
    <p:sldId id="714" r:id="rId31"/>
    <p:sldId id="715" r:id="rId32"/>
    <p:sldId id="716" r:id="rId33"/>
    <p:sldId id="717" r:id="rId34"/>
    <p:sldId id="732" r:id="rId35"/>
    <p:sldId id="720" r:id="rId36"/>
    <p:sldId id="721" r:id="rId37"/>
    <p:sldId id="722" r:id="rId38"/>
    <p:sldId id="729" r:id="rId39"/>
    <p:sldId id="675" r:id="rId40"/>
    <p:sldId id="723" r:id="rId41"/>
    <p:sldId id="725" r:id="rId42"/>
    <p:sldId id="726" r:id="rId43"/>
    <p:sldId id="728" r:id="rId44"/>
    <p:sldId id="7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Is a </a:t>
                </a:r>
                <a:r>
                  <a:rPr lang="en-US" sz="2400" b="1" dirty="0">
                    <a:latin typeface="+mn-lt"/>
                  </a:rPr>
                  <a:t>similarity join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Matches hash to same bucket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341608" y="581144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492489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d limited to d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10351</TotalTime>
  <Words>3344</Words>
  <Application>Microsoft Office PowerPoint</Application>
  <PresentationFormat>Widescreen</PresentationFormat>
  <Paragraphs>1083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234</cp:revision>
  <dcterms:created xsi:type="dcterms:W3CDTF">2021-06-01T18:04:30Z</dcterms:created>
  <dcterms:modified xsi:type="dcterms:W3CDTF">2023-02-22T01:42:46Z</dcterms:modified>
</cp:coreProperties>
</file>