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communications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is a specific example of a split-apply-combine process operating on key-value pairs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algorithms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Massive data sets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 dirty="0"/>
                  <a:t>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of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/>
                  <a:t>possible </a:t>
                </a:r>
                <a:r>
                  <a:rPr lang="en-US" b="1"/>
                  <a:t>combinations!</a:t>
                </a:r>
                <a:endParaRPr lang="en-US" b="1" dirty="0"/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analytics at massive scale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21083</TotalTime>
  <Words>3359</Words>
  <Application>Microsoft Office PowerPoint</Application>
  <PresentationFormat>Widescreen</PresentationFormat>
  <Paragraphs>527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369</cp:revision>
  <cp:lastPrinted>2019-09-03T23:18:19Z</cp:lastPrinted>
  <dcterms:created xsi:type="dcterms:W3CDTF">2019-08-02T23:14:29Z</dcterms:created>
  <dcterms:modified xsi:type="dcterms:W3CDTF">2023-01-31T22:05:42Z</dcterms:modified>
</cp:coreProperties>
</file>