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31" r:id="rId33"/>
    <p:sldId id="625" r:id="rId34"/>
    <p:sldId id="628" r:id="rId35"/>
    <p:sldId id="629" r:id="rId36"/>
    <p:sldId id="668" r:id="rId37"/>
    <p:sldId id="644" r:id="rId38"/>
    <p:sldId id="689" r:id="rId39"/>
    <p:sldId id="715" r:id="rId40"/>
    <p:sldId id="719" r:id="rId41"/>
    <p:sldId id="688" r:id="rId42"/>
    <p:sldId id="645" r:id="rId43"/>
    <p:sldId id="707" r:id="rId44"/>
    <p:sldId id="708" r:id="rId45"/>
    <p:sldId id="709" r:id="rId46"/>
    <p:sldId id="633" r:id="rId47"/>
    <p:sldId id="687" r:id="rId48"/>
    <p:sldId id="659" r:id="rId49"/>
    <p:sldId id="684" r:id="rId50"/>
    <p:sldId id="685" r:id="rId51"/>
    <p:sldId id="720" r:id="rId52"/>
    <p:sldId id="662" r:id="rId53"/>
    <p:sldId id="663" r:id="rId54"/>
    <p:sldId id="665" r:id="rId55"/>
    <p:sldId id="66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Copyright 2020,2021,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small datasets 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273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k=8, k=9, or K=10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86EC-3A04-4D19-925C-859E53AA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6" y="3543811"/>
            <a:ext cx="7686185" cy="32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favors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</a:t>
            </a:r>
            <a:r>
              <a:rPr lang="en-US" b="1" dirty="0">
                <a:latin typeface="+mn-lt"/>
              </a:rPr>
              <a:t>splits on nodes </a:t>
            </a:r>
          </a:p>
          <a:p>
            <a:r>
              <a:rPr lang="en-US" dirty="0">
                <a:latin typeface="+mn-lt"/>
              </a:rPr>
              <a:t>Edge length is distance between groups – clusters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minimum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use 9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B67CAE-9FA7-64D9-3878-5B4CA4B8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459" y="3523544"/>
            <a:ext cx="4850955" cy="32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structure of data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minimum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18533</TotalTime>
  <Words>3082</Words>
  <Application>Microsoft Office PowerPoint</Application>
  <PresentationFormat>Widescreen</PresentationFormat>
  <Paragraphs>527</Paragraphs>
  <Slides>54</Slides>
  <Notes>47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Evaluating Hierarchical Clustering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749</cp:revision>
  <dcterms:created xsi:type="dcterms:W3CDTF">2020-07-25T22:15:22Z</dcterms:created>
  <dcterms:modified xsi:type="dcterms:W3CDTF">2023-05-31T15:52:14Z</dcterms:modified>
</cp:coreProperties>
</file>