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8"/>
  </p:notesMasterIdLst>
  <p:sldIdLst>
    <p:sldId id="275" r:id="rId3"/>
    <p:sldId id="716" r:id="rId4"/>
    <p:sldId id="634" r:id="rId5"/>
    <p:sldId id="677" r:id="rId6"/>
    <p:sldId id="723" r:id="rId7"/>
    <p:sldId id="722" r:id="rId8"/>
    <p:sldId id="724" r:id="rId9"/>
    <p:sldId id="725" r:id="rId10"/>
    <p:sldId id="726" r:id="rId11"/>
    <p:sldId id="717" r:id="rId12"/>
    <p:sldId id="676" r:id="rId13"/>
    <p:sldId id="696" r:id="rId14"/>
    <p:sldId id="658" r:id="rId15"/>
    <p:sldId id="643" r:id="rId16"/>
    <p:sldId id="636" r:id="rId17"/>
    <p:sldId id="698" r:id="rId18"/>
    <p:sldId id="650" r:id="rId19"/>
    <p:sldId id="727" r:id="rId20"/>
    <p:sldId id="649" r:id="rId21"/>
    <p:sldId id="728" r:id="rId22"/>
    <p:sldId id="651" r:id="rId23"/>
    <p:sldId id="652" r:id="rId24"/>
    <p:sldId id="653" r:id="rId25"/>
    <p:sldId id="655" r:id="rId26"/>
    <p:sldId id="656" r:id="rId27"/>
    <p:sldId id="654" r:id="rId28"/>
    <p:sldId id="657" r:id="rId29"/>
    <p:sldId id="690" r:id="rId30"/>
    <p:sldId id="697" r:id="rId31"/>
    <p:sldId id="691" r:id="rId32"/>
    <p:sldId id="692" r:id="rId33"/>
    <p:sldId id="693" r:id="rId34"/>
    <p:sldId id="694" r:id="rId35"/>
    <p:sldId id="695" r:id="rId36"/>
    <p:sldId id="699" r:id="rId37"/>
    <p:sldId id="704" r:id="rId38"/>
    <p:sldId id="700" r:id="rId39"/>
    <p:sldId id="701" r:id="rId40"/>
    <p:sldId id="702" r:id="rId41"/>
    <p:sldId id="703" r:id="rId42"/>
    <p:sldId id="648" r:id="rId43"/>
    <p:sldId id="662" r:id="rId44"/>
    <p:sldId id="663" r:id="rId45"/>
    <p:sldId id="665" r:id="rId46"/>
    <p:sldId id="66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2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8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random_projection.html#random-projec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sz="170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>
                    <a:latin typeface="+mn-lt"/>
                  </a:rPr>
                  <a:t>For </a:t>
                </a:r>
                <a:r>
                  <a:rPr lang="en-US" sz="1700" dirty="0">
                    <a:latin typeface="+mn-lt"/>
                  </a:rPr>
                  <a:t>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Random projection methods </a:t>
            </a:r>
            <a:r>
              <a:rPr lang="en-US" dirty="0">
                <a:latin typeface="+mn-lt"/>
              </a:rPr>
              <a:t>used randomized sampling to find an approximate embedding space   </a:t>
            </a:r>
          </a:p>
          <a:p>
            <a:r>
              <a:rPr lang="en-US" dirty="0">
                <a:latin typeface="+mn-lt"/>
              </a:rPr>
              <a:t>Trade-off between error and lower dimensions governed by the Johnson-</a:t>
            </a:r>
            <a:r>
              <a:rPr lang="en-US" dirty="0" err="1">
                <a:latin typeface="+mn-lt"/>
              </a:rPr>
              <a:t>Lindenstrauss</a:t>
            </a:r>
            <a:r>
              <a:rPr lang="en-US" dirty="0">
                <a:latin typeface="+mn-lt"/>
              </a:rPr>
              <a:t> lemma</a:t>
            </a:r>
          </a:p>
          <a:p>
            <a:pPr lvl="1"/>
            <a:r>
              <a:rPr lang="en-US" dirty="0">
                <a:latin typeface="+mn-lt"/>
              </a:rPr>
              <a:t>Error increases as dimensionality of embedding space decreases  </a:t>
            </a:r>
          </a:p>
          <a:p>
            <a:pPr lvl="1"/>
            <a:r>
              <a:rPr lang="en-US" dirty="0">
                <a:latin typeface="+mn-lt"/>
              </a:rPr>
              <a:t>Topic in dimensionality reduction lesson 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 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9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5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18537</TotalTime>
  <Words>2875</Words>
  <Application>Microsoft Office PowerPoint</Application>
  <PresentationFormat>Widescreen</PresentationFormat>
  <Paragraphs>473</Paragraphs>
  <Slides>45</Slides>
  <Notes>35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749</cp:revision>
  <dcterms:created xsi:type="dcterms:W3CDTF">2020-07-25T22:15:22Z</dcterms:created>
  <dcterms:modified xsi:type="dcterms:W3CDTF">2023-05-31T15:48:32Z</dcterms:modified>
</cp:coreProperties>
</file>